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1" r:id="rId9"/>
    <p:sldId id="260" r:id="rId10"/>
    <p:sldId id="264" r:id="rId11"/>
    <p:sldId id="262" r:id="rId12"/>
    <p:sldId id="265" r:id="rId13"/>
    <p:sldId id="263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780705-C76C-4BB2-B161-D544494B989F}" v="364" dt="2025-11-16T07:34:38.277"/>
    <p1510:client id="{34C9C7BA-3B43-4F10-89DA-EBBB09B87D0E}" v="5" dt="2025-11-16T07:44:24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elyn C" userId="5351e5aa2bbf860f" providerId="LiveId" clId="{6DC6084C-8395-4C73-9B29-93AF914B7989}"/>
    <pc:docChg chg="custSel modSld">
      <pc:chgData name="Katelyn C" userId="5351e5aa2bbf860f" providerId="LiveId" clId="{6DC6084C-8395-4C73-9B29-93AF914B7989}" dt="2025-11-16T07:44:47.937" v="9" actId="255"/>
      <pc:docMkLst>
        <pc:docMk/>
      </pc:docMkLst>
      <pc:sldChg chg="addSp delSp modSp mod">
        <pc:chgData name="Katelyn C" userId="5351e5aa2bbf860f" providerId="LiveId" clId="{6DC6084C-8395-4C73-9B29-93AF914B7989}" dt="2025-11-16T07:44:47.937" v="9" actId="255"/>
        <pc:sldMkLst>
          <pc:docMk/>
          <pc:sldMk cId="3278643209" sldId="266"/>
        </pc:sldMkLst>
        <pc:spChg chg="add del mod">
          <ac:chgData name="Katelyn C" userId="5351e5aa2bbf860f" providerId="LiveId" clId="{6DC6084C-8395-4C73-9B29-93AF914B7989}" dt="2025-11-16T07:44:47.937" v="9" actId="255"/>
          <ac:spMkLst>
            <pc:docMk/>
            <pc:sldMk cId="3278643209" sldId="266"/>
            <ac:spMk id="3" creationId="{13A18692-F347-076B-A8D7-D6723BFC186B}"/>
          </ac:spMkLst>
        </pc:spChg>
        <pc:spChg chg="add del">
          <ac:chgData name="Katelyn C" userId="5351e5aa2bbf860f" providerId="LiveId" clId="{6DC6084C-8395-4C73-9B29-93AF914B7989}" dt="2025-11-16T07:44:01.096" v="3" actId="478"/>
          <ac:spMkLst>
            <pc:docMk/>
            <pc:sldMk cId="3278643209" sldId="266"/>
            <ac:spMk id="4" creationId="{75131B8E-2C97-52F1-673C-C0ADAF5FF425}"/>
          </ac:spMkLst>
        </pc:spChg>
        <pc:spChg chg="add mod">
          <ac:chgData name="Katelyn C" userId="5351e5aa2bbf860f" providerId="LiveId" clId="{6DC6084C-8395-4C73-9B29-93AF914B7989}" dt="2025-11-16T07:43:59.533" v="2" actId="478"/>
          <ac:spMkLst>
            <pc:docMk/>
            <pc:sldMk cId="3278643209" sldId="266"/>
            <ac:spMk id="5" creationId="{02EF5FE4-B40D-6A66-8640-99D5F58D99BF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682C46-235C-48C6-AA2A-379CFEC2A08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0511AD4-DA18-4ACB-AB67-30F0B072FE55}">
      <dgm:prSet/>
      <dgm:spPr/>
      <dgm:t>
        <a:bodyPr/>
        <a:lstStyle/>
        <a:p>
          <a:r>
            <a:rPr lang="en-US" b="1"/>
            <a:t>High game ownership = Success</a:t>
          </a:r>
          <a:r>
            <a:rPr lang="en-US"/>
            <a:t>. Game ownership is estimated. For analysis the average is used.</a:t>
          </a:r>
        </a:p>
      </dgm:t>
    </dgm:pt>
    <dgm:pt modelId="{32E34FDE-D9D1-4805-8CDF-821BEB94E33A}" type="parTrans" cxnId="{EC106967-53EF-4829-964D-D72B2A33892C}">
      <dgm:prSet/>
      <dgm:spPr/>
      <dgm:t>
        <a:bodyPr/>
        <a:lstStyle/>
        <a:p>
          <a:endParaRPr lang="en-US"/>
        </a:p>
      </dgm:t>
    </dgm:pt>
    <dgm:pt modelId="{8B5905B1-329C-4259-85B2-961F25820718}" type="sibTrans" cxnId="{EC106967-53EF-4829-964D-D72B2A33892C}">
      <dgm:prSet/>
      <dgm:spPr/>
      <dgm:t>
        <a:bodyPr/>
        <a:lstStyle/>
        <a:p>
          <a:endParaRPr lang="en-US"/>
        </a:p>
      </dgm:t>
    </dgm:pt>
    <dgm:pt modelId="{F41E6C63-99A4-4F66-B6EF-B8FA149147FC}">
      <dgm:prSet/>
      <dgm:spPr/>
      <dgm:t>
        <a:bodyPr/>
        <a:lstStyle/>
        <a:p>
          <a:r>
            <a:rPr lang="en-US" b="1"/>
            <a:t>Place - </a:t>
          </a:r>
          <a:r>
            <a:rPr lang="en-US"/>
            <a:t>An unsuccessful game does not equal a bad game.</a:t>
          </a:r>
        </a:p>
      </dgm:t>
    </dgm:pt>
    <dgm:pt modelId="{AE985DDB-8E0C-4D6B-A543-9CDB14CCEBB8}" type="parTrans" cxnId="{75453F40-3F9C-41FF-96B6-1D0137CFA999}">
      <dgm:prSet/>
      <dgm:spPr/>
      <dgm:t>
        <a:bodyPr/>
        <a:lstStyle/>
        <a:p>
          <a:endParaRPr lang="en-US"/>
        </a:p>
      </dgm:t>
    </dgm:pt>
    <dgm:pt modelId="{B91789CD-388C-41A1-8A0B-D4FA540ADDAC}" type="sibTrans" cxnId="{75453F40-3F9C-41FF-96B6-1D0137CFA999}">
      <dgm:prSet/>
      <dgm:spPr/>
      <dgm:t>
        <a:bodyPr/>
        <a:lstStyle/>
        <a:p>
          <a:endParaRPr lang="en-US"/>
        </a:p>
      </dgm:t>
    </dgm:pt>
    <dgm:pt modelId="{530FB554-0B7E-4597-B5C6-27B2C661DD9F}">
      <dgm:prSet/>
      <dgm:spPr/>
      <dgm:t>
        <a:bodyPr/>
        <a:lstStyle/>
        <a:p>
          <a:r>
            <a:rPr lang="en-US" b="1"/>
            <a:t>Price - </a:t>
          </a:r>
          <a:r>
            <a:rPr lang="en-US"/>
            <a:t>The typical price for the genre can act as a metric for how to market the game.</a:t>
          </a:r>
        </a:p>
      </dgm:t>
    </dgm:pt>
    <dgm:pt modelId="{168C7AAD-1877-441D-8B84-6352688E5831}" type="parTrans" cxnId="{702DB872-6B21-40F2-9F30-C3C708926E72}">
      <dgm:prSet/>
      <dgm:spPr/>
      <dgm:t>
        <a:bodyPr/>
        <a:lstStyle/>
        <a:p>
          <a:endParaRPr lang="en-US"/>
        </a:p>
      </dgm:t>
    </dgm:pt>
    <dgm:pt modelId="{9CAAC8B3-C8E0-474A-8892-A728C1259541}" type="sibTrans" cxnId="{702DB872-6B21-40F2-9F30-C3C708926E72}">
      <dgm:prSet/>
      <dgm:spPr/>
      <dgm:t>
        <a:bodyPr/>
        <a:lstStyle/>
        <a:p>
          <a:endParaRPr lang="en-US"/>
        </a:p>
      </dgm:t>
    </dgm:pt>
    <dgm:pt modelId="{DE8E97DF-6065-4855-99E1-E510B2FE56B8}">
      <dgm:prSet/>
      <dgm:spPr/>
      <dgm:t>
        <a:bodyPr/>
        <a:lstStyle/>
        <a:p>
          <a:r>
            <a:rPr lang="en-US" b="1"/>
            <a:t>Product - </a:t>
          </a:r>
          <a:r>
            <a:rPr lang="en-US"/>
            <a:t>Genres on Steam will have different characteristics and expectations.</a:t>
          </a:r>
        </a:p>
      </dgm:t>
    </dgm:pt>
    <dgm:pt modelId="{984E613C-5F24-4650-9EFC-9EFA85E051EB}" type="parTrans" cxnId="{B8F94097-6010-4FA5-80C6-C8685A4F1B5B}">
      <dgm:prSet/>
      <dgm:spPr/>
      <dgm:t>
        <a:bodyPr/>
        <a:lstStyle/>
        <a:p>
          <a:endParaRPr lang="en-US"/>
        </a:p>
      </dgm:t>
    </dgm:pt>
    <dgm:pt modelId="{745087E5-4D17-4214-ACE8-3DFDF44CA1E6}" type="sibTrans" cxnId="{B8F94097-6010-4FA5-80C6-C8685A4F1B5B}">
      <dgm:prSet/>
      <dgm:spPr/>
      <dgm:t>
        <a:bodyPr/>
        <a:lstStyle/>
        <a:p>
          <a:endParaRPr lang="en-US"/>
        </a:p>
      </dgm:t>
    </dgm:pt>
    <dgm:pt modelId="{0900655A-ADB1-42F3-B13B-8E48AD7D3D7D}">
      <dgm:prSet/>
      <dgm:spPr/>
      <dgm:t>
        <a:bodyPr/>
        <a:lstStyle/>
        <a:p>
          <a:r>
            <a:rPr lang="en-US"/>
            <a:t>Using a </a:t>
          </a:r>
          <a:r>
            <a:rPr lang="en-US" b="1"/>
            <a:t>popular genre </a:t>
          </a:r>
          <a:r>
            <a:rPr lang="en-US"/>
            <a:t>as a point of reference is a good way to compare how different genres </a:t>
          </a:r>
          <a:r>
            <a:rPr lang="en-US" b="1"/>
            <a:t>perform</a:t>
          </a:r>
          <a:r>
            <a:rPr lang="en-US"/>
            <a:t>.</a:t>
          </a:r>
        </a:p>
      </dgm:t>
    </dgm:pt>
    <dgm:pt modelId="{4CE02C84-C550-4979-9711-73BE49A44F04}" type="parTrans" cxnId="{4489D9D3-883B-48E2-88CB-9D4241149459}">
      <dgm:prSet/>
      <dgm:spPr/>
      <dgm:t>
        <a:bodyPr/>
        <a:lstStyle/>
        <a:p>
          <a:endParaRPr lang="en-US"/>
        </a:p>
      </dgm:t>
    </dgm:pt>
    <dgm:pt modelId="{311F4E93-171D-4662-9531-D31C3EF66B3D}" type="sibTrans" cxnId="{4489D9D3-883B-48E2-88CB-9D4241149459}">
      <dgm:prSet/>
      <dgm:spPr/>
      <dgm:t>
        <a:bodyPr/>
        <a:lstStyle/>
        <a:p>
          <a:endParaRPr lang="en-US"/>
        </a:p>
      </dgm:t>
    </dgm:pt>
    <dgm:pt modelId="{FE427936-33FF-4087-8153-5FA77488ED4C}" type="pres">
      <dgm:prSet presAssocID="{B0682C46-235C-48C6-AA2A-379CFEC2A08A}" presName="root" presStyleCnt="0">
        <dgm:presLayoutVars>
          <dgm:dir/>
          <dgm:resizeHandles val="exact"/>
        </dgm:presLayoutVars>
      </dgm:prSet>
      <dgm:spPr/>
    </dgm:pt>
    <dgm:pt modelId="{55666418-093E-406F-964B-C619D49BCB12}" type="pres">
      <dgm:prSet presAssocID="{60511AD4-DA18-4ACB-AB67-30F0B072FE55}" presName="compNode" presStyleCnt="0"/>
      <dgm:spPr/>
    </dgm:pt>
    <dgm:pt modelId="{2771B84C-5367-49BC-9796-D8D9254DFEC6}" type="pres">
      <dgm:prSet presAssocID="{60511AD4-DA18-4ACB-AB67-30F0B072FE55}" presName="bgRect" presStyleLbl="bgShp" presStyleIdx="0" presStyleCnt="5" custScaleY="153585"/>
      <dgm:spPr/>
    </dgm:pt>
    <dgm:pt modelId="{BBE850E2-38F3-4110-9555-39E9995863AA}" type="pres">
      <dgm:prSet presAssocID="{60511AD4-DA18-4ACB-AB67-30F0B072FE5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Clockwise curve with solid fill"/>
        </a:ext>
      </dgm:extLst>
    </dgm:pt>
    <dgm:pt modelId="{84CA4322-BAD1-4FDF-8A82-ABF17E090C74}" type="pres">
      <dgm:prSet presAssocID="{60511AD4-DA18-4ACB-AB67-30F0B072FE55}" presName="spaceRect" presStyleCnt="0"/>
      <dgm:spPr/>
    </dgm:pt>
    <dgm:pt modelId="{E420E5B5-85F1-434B-BC35-FA243E44C5CA}" type="pres">
      <dgm:prSet presAssocID="{60511AD4-DA18-4ACB-AB67-30F0B072FE55}" presName="parTx" presStyleLbl="revTx" presStyleIdx="0" presStyleCnt="5">
        <dgm:presLayoutVars>
          <dgm:chMax val="0"/>
          <dgm:chPref val="0"/>
        </dgm:presLayoutVars>
      </dgm:prSet>
      <dgm:spPr/>
    </dgm:pt>
    <dgm:pt modelId="{E1E35965-4EC5-495F-AE8C-2C0A962BF77E}" type="pres">
      <dgm:prSet presAssocID="{8B5905B1-329C-4259-85B2-961F25820718}" presName="sibTrans" presStyleCnt="0"/>
      <dgm:spPr/>
    </dgm:pt>
    <dgm:pt modelId="{4B3B01D6-C831-4D32-8213-2608B3467074}" type="pres">
      <dgm:prSet presAssocID="{F41E6C63-99A4-4F66-B6EF-B8FA149147FC}" presName="compNode" presStyleCnt="0"/>
      <dgm:spPr/>
    </dgm:pt>
    <dgm:pt modelId="{DDC30595-B4FA-4C35-A552-6EADE6399A9B}" type="pres">
      <dgm:prSet presAssocID="{F41E6C63-99A4-4F66-B6EF-B8FA149147FC}" presName="bgRect" presStyleLbl="bgShp" presStyleIdx="1" presStyleCnt="5"/>
      <dgm:spPr/>
    </dgm:pt>
    <dgm:pt modelId="{23C829E2-6B81-4AF0-81CE-1783EA6CF47F}" type="pres">
      <dgm:prSet presAssocID="{F41E6C63-99A4-4F66-B6EF-B8FA149147F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D6DD65B8-CA5A-4B55-93D5-C1BC08D2F9E7}" type="pres">
      <dgm:prSet presAssocID="{F41E6C63-99A4-4F66-B6EF-B8FA149147FC}" presName="spaceRect" presStyleCnt="0"/>
      <dgm:spPr/>
    </dgm:pt>
    <dgm:pt modelId="{1C7DBDDB-5211-406A-AE8D-1C36BEAFD6CB}" type="pres">
      <dgm:prSet presAssocID="{F41E6C63-99A4-4F66-B6EF-B8FA149147FC}" presName="parTx" presStyleLbl="revTx" presStyleIdx="1" presStyleCnt="5">
        <dgm:presLayoutVars>
          <dgm:chMax val="0"/>
          <dgm:chPref val="0"/>
        </dgm:presLayoutVars>
      </dgm:prSet>
      <dgm:spPr/>
    </dgm:pt>
    <dgm:pt modelId="{279D9742-060E-48D4-9B45-0CE1A4B29447}" type="pres">
      <dgm:prSet presAssocID="{B91789CD-388C-41A1-8A0B-D4FA540ADDAC}" presName="sibTrans" presStyleCnt="0"/>
      <dgm:spPr/>
    </dgm:pt>
    <dgm:pt modelId="{9E26F3EF-2D40-409E-837D-65A85CC97D72}" type="pres">
      <dgm:prSet presAssocID="{530FB554-0B7E-4597-B5C6-27B2C661DD9F}" presName="compNode" presStyleCnt="0"/>
      <dgm:spPr/>
    </dgm:pt>
    <dgm:pt modelId="{91E2ABAF-A180-432A-9F1F-B3168996133C}" type="pres">
      <dgm:prSet presAssocID="{530FB554-0B7E-4597-B5C6-27B2C661DD9F}" presName="bgRect" presStyleLbl="bgShp" presStyleIdx="2" presStyleCnt="5"/>
      <dgm:spPr/>
    </dgm:pt>
    <dgm:pt modelId="{EE54A42A-215C-4A84-AD58-36F4E30BAE42}" type="pres">
      <dgm:prSet presAssocID="{530FB554-0B7E-4597-B5C6-27B2C661DD9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 with solid fill"/>
        </a:ext>
      </dgm:extLst>
    </dgm:pt>
    <dgm:pt modelId="{38A60AEF-0633-4008-BAD0-B103964B4C5C}" type="pres">
      <dgm:prSet presAssocID="{530FB554-0B7E-4597-B5C6-27B2C661DD9F}" presName="spaceRect" presStyleCnt="0"/>
      <dgm:spPr/>
    </dgm:pt>
    <dgm:pt modelId="{643A3B85-9FD3-4027-984C-CED1E4B466C9}" type="pres">
      <dgm:prSet presAssocID="{530FB554-0B7E-4597-B5C6-27B2C661DD9F}" presName="parTx" presStyleLbl="revTx" presStyleIdx="2" presStyleCnt="5">
        <dgm:presLayoutVars>
          <dgm:chMax val="0"/>
          <dgm:chPref val="0"/>
        </dgm:presLayoutVars>
      </dgm:prSet>
      <dgm:spPr/>
    </dgm:pt>
    <dgm:pt modelId="{C7D0174F-D67E-43F1-93E6-8107446BA97E}" type="pres">
      <dgm:prSet presAssocID="{9CAAC8B3-C8E0-474A-8892-A728C1259541}" presName="sibTrans" presStyleCnt="0"/>
      <dgm:spPr/>
    </dgm:pt>
    <dgm:pt modelId="{023A9BA2-5526-411A-864D-70AA0E554AC3}" type="pres">
      <dgm:prSet presAssocID="{DE8E97DF-6065-4855-99E1-E510B2FE56B8}" presName="compNode" presStyleCnt="0"/>
      <dgm:spPr/>
    </dgm:pt>
    <dgm:pt modelId="{C217852C-0985-453A-B841-DD6DB0C907A5}" type="pres">
      <dgm:prSet presAssocID="{DE8E97DF-6065-4855-99E1-E510B2FE56B8}" presName="bgRect" presStyleLbl="bgShp" presStyleIdx="3" presStyleCnt="5"/>
      <dgm:spPr/>
    </dgm:pt>
    <dgm:pt modelId="{4D6E2E54-D10B-42C9-B67C-A07FBCF0F657}" type="pres">
      <dgm:prSet presAssocID="{DE8E97DF-6065-4855-99E1-E510B2FE56B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cking Box Open with solid fill"/>
        </a:ext>
      </dgm:extLst>
    </dgm:pt>
    <dgm:pt modelId="{D39D7C47-8CB8-445F-A047-01FA567D00D6}" type="pres">
      <dgm:prSet presAssocID="{DE8E97DF-6065-4855-99E1-E510B2FE56B8}" presName="spaceRect" presStyleCnt="0"/>
      <dgm:spPr/>
    </dgm:pt>
    <dgm:pt modelId="{62DA5505-11D8-4621-9ECE-EB19DCF05DC8}" type="pres">
      <dgm:prSet presAssocID="{DE8E97DF-6065-4855-99E1-E510B2FE56B8}" presName="parTx" presStyleLbl="revTx" presStyleIdx="3" presStyleCnt="5">
        <dgm:presLayoutVars>
          <dgm:chMax val="0"/>
          <dgm:chPref val="0"/>
        </dgm:presLayoutVars>
      </dgm:prSet>
      <dgm:spPr/>
    </dgm:pt>
    <dgm:pt modelId="{6BE05573-FA45-45C9-A21C-0F0768337601}" type="pres">
      <dgm:prSet presAssocID="{745087E5-4D17-4214-ACE8-3DFDF44CA1E6}" presName="sibTrans" presStyleCnt="0"/>
      <dgm:spPr/>
    </dgm:pt>
    <dgm:pt modelId="{0C0F8CEC-34C5-4875-ADFC-1D2FDBEA1099}" type="pres">
      <dgm:prSet presAssocID="{0900655A-ADB1-42F3-B13B-8E48AD7D3D7D}" presName="compNode" presStyleCnt="0"/>
      <dgm:spPr/>
    </dgm:pt>
    <dgm:pt modelId="{B93ECCF8-0C6A-4C42-A1B3-713A27413ABE}" type="pres">
      <dgm:prSet presAssocID="{0900655A-ADB1-42F3-B13B-8E48AD7D3D7D}" presName="bgRect" presStyleLbl="bgShp" presStyleIdx="4" presStyleCnt="5" custScaleY="149558"/>
      <dgm:spPr/>
    </dgm:pt>
    <dgm:pt modelId="{89E8FE70-9F03-447F-AACD-A2E660F91C73}" type="pres">
      <dgm:prSet presAssocID="{0900655A-ADB1-42F3-B13B-8E48AD7D3D7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 with solid fill"/>
        </a:ext>
      </dgm:extLst>
    </dgm:pt>
    <dgm:pt modelId="{15E8903F-D1DE-4A98-99B9-EC473662E075}" type="pres">
      <dgm:prSet presAssocID="{0900655A-ADB1-42F3-B13B-8E48AD7D3D7D}" presName="spaceRect" presStyleCnt="0"/>
      <dgm:spPr/>
    </dgm:pt>
    <dgm:pt modelId="{E0F0CA2B-0A1E-4446-82DF-6ABC660325B3}" type="pres">
      <dgm:prSet presAssocID="{0900655A-ADB1-42F3-B13B-8E48AD7D3D7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99FB014-4486-4B31-9A7E-E242B88C0772}" type="presOf" srcId="{0900655A-ADB1-42F3-B13B-8E48AD7D3D7D}" destId="{E0F0CA2B-0A1E-4446-82DF-6ABC660325B3}" srcOrd="0" destOrd="0" presId="urn:microsoft.com/office/officeart/2018/2/layout/IconVerticalSolidList"/>
    <dgm:cxn modelId="{B72A7417-6414-4DEB-9D39-694C4FA3FF1B}" type="presOf" srcId="{B0682C46-235C-48C6-AA2A-379CFEC2A08A}" destId="{FE427936-33FF-4087-8153-5FA77488ED4C}" srcOrd="0" destOrd="0" presId="urn:microsoft.com/office/officeart/2018/2/layout/IconVerticalSolidList"/>
    <dgm:cxn modelId="{75453F40-3F9C-41FF-96B6-1D0137CFA999}" srcId="{B0682C46-235C-48C6-AA2A-379CFEC2A08A}" destId="{F41E6C63-99A4-4F66-B6EF-B8FA149147FC}" srcOrd="1" destOrd="0" parTransId="{AE985DDB-8E0C-4D6B-A543-9CDB14CCEBB8}" sibTransId="{B91789CD-388C-41A1-8A0B-D4FA540ADDAC}"/>
    <dgm:cxn modelId="{EC106967-53EF-4829-964D-D72B2A33892C}" srcId="{B0682C46-235C-48C6-AA2A-379CFEC2A08A}" destId="{60511AD4-DA18-4ACB-AB67-30F0B072FE55}" srcOrd="0" destOrd="0" parTransId="{32E34FDE-D9D1-4805-8CDF-821BEB94E33A}" sibTransId="{8B5905B1-329C-4259-85B2-961F25820718}"/>
    <dgm:cxn modelId="{6C798570-FEF8-43E8-BBFF-4B5897471CB5}" type="presOf" srcId="{60511AD4-DA18-4ACB-AB67-30F0B072FE55}" destId="{E420E5B5-85F1-434B-BC35-FA243E44C5CA}" srcOrd="0" destOrd="0" presId="urn:microsoft.com/office/officeart/2018/2/layout/IconVerticalSolidList"/>
    <dgm:cxn modelId="{702DB872-6B21-40F2-9F30-C3C708926E72}" srcId="{B0682C46-235C-48C6-AA2A-379CFEC2A08A}" destId="{530FB554-0B7E-4597-B5C6-27B2C661DD9F}" srcOrd="2" destOrd="0" parTransId="{168C7AAD-1877-441D-8B84-6352688E5831}" sibTransId="{9CAAC8B3-C8E0-474A-8892-A728C1259541}"/>
    <dgm:cxn modelId="{B8F94097-6010-4FA5-80C6-C8685A4F1B5B}" srcId="{B0682C46-235C-48C6-AA2A-379CFEC2A08A}" destId="{DE8E97DF-6065-4855-99E1-E510B2FE56B8}" srcOrd="3" destOrd="0" parTransId="{984E613C-5F24-4650-9EFC-9EFA85E051EB}" sibTransId="{745087E5-4D17-4214-ACE8-3DFDF44CA1E6}"/>
    <dgm:cxn modelId="{F3A0AAB0-7EB9-46C0-A310-4565560AE8D4}" type="presOf" srcId="{DE8E97DF-6065-4855-99E1-E510B2FE56B8}" destId="{62DA5505-11D8-4621-9ECE-EB19DCF05DC8}" srcOrd="0" destOrd="0" presId="urn:microsoft.com/office/officeart/2018/2/layout/IconVerticalSolidList"/>
    <dgm:cxn modelId="{4A47AFCB-7FE3-4344-8120-15D7E395805F}" type="presOf" srcId="{F41E6C63-99A4-4F66-B6EF-B8FA149147FC}" destId="{1C7DBDDB-5211-406A-AE8D-1C36BEAFD6CB}" srcOrd="0" destOrd="0" presId="urn:microsoft.com/office/officeart/2018/2/layout/IconVerticalSolidList"/>
    <dgm:cxn modelId="{4489D9D3-883B-48E2-88CB-9D4241149459}" srcId="{B0682C46-235C-48C6-AA2A-379CFEC2A08A}" destId="{0900655A-ADB1-42F3-B13B-8E48AD7D3D7D}" srcOrd="4" destOrd="0" parTransId="{4CE02C84-C550-4979-9711-73BE49A44F04}" sibTransId="{311F4E93-171D-4662-9531-D31C3EF66B3D}"/>
    <dgm:cxn modelId="{9B9FC2D6-707A-449B-AD7F-A4D54C8F86FF}" type="presOf" srcId="{530FB554-0B7E-4597-B5C6-27B2C661DD9F}" destId="{643A3B85-9FD3-4027-984C-CED1E4B466C9}" srcOrd="0" destOrd="0" presId="urn:microsoft.com/office/officeart/2018/2/layout/IconVerticalSolidList"/>
    <dgm:cxn modelId="{592D0204-1171-44BA-9F2E-D236F3DE4C30}" type="presParOf" srcId="{FE427936-33FF-4087-8153-5FA77488ED4C}" destId="{55666418-093E-406F-964B-C619D49BCB12}" srcOrd="0" destOrd="0" presId="urn:microsoft.com/office/officeart/2018/2/layout/IconVerticalSolidList"/>
    <dgm:cxn modelId="{664B9894-6F38-4161-9358-BD2271A9E7B5}" type="presParOf" srcId="{55666418-093E-406F-964B-C619D49BCB12}" destId="{2771B84C-5367-49BC-9796-D8D9254DFEC6}" srcOrd="0" destOrd="0" presId="urn:microsoft.com/office/officeart/2018/2/layout/IconVerticalSolidList"/>
    <dgm:cxn modelId="{44F04D40-AD3D-43A2-BA5C-CDA867C723F4}" type="presParOf" srcId="{55666418-093E-406F-964B-C619D49BCB12}" destId="{BBE850E2-38F3-4110-9555-39E9995863AA}" srcOrd="1" destOrd="0" presId="urn:microsoft.com/office/officeart/2018/2/layout/IconVerticalSolidList"/>
    <dgm:cxn modelId="{4C71684E-035D-44AB-8466-1EF11BD5A68B}" type="presParOf" srcId="{55666418-093E-406F-964B-C619D49BCB12}" destId="{84CA4322-BAD1-4FDF-8A82-ABF17E090C74}" srcOrd="2" destOrd="0" presId="urn:microsoft.com/office/officeart/2018/2/layout/IconVerticalSolidList"/>
    <dgm:cxn modelId="{24D5DF97-26BF-4F5A-A4E8-709E0169E095}" type="presParOf" srcId="{55666418-093E-406F-964B-C619D49BCB12}" destId="{E420E5B5-85F1-434B-BC35-FA243E44C5CA}" srcOrd="3" destOrd="0" presId="urn:microsoft.com/office/officeart/2018/2/layout/IconVerticalSolidList"/>
    <dgm:cxn modelId="{6ED37939-7A3E-427F-9930-D514CCAC9D32}" type="presParOf" srcId="{FE427936-33FF-4087-8153-5FA77488ED4C}" destId="{E1E35965-4EC5-495F-AE8C-2C0A962BF77E}" srcOrd="1" destOrd="0" presId="urn:microsoft.com/office/officeart/2018/2/layout/IconVerticalSolidList"/>
    <dgm:cxn modelId="{87D8A092-B49A-4FEA-8B06-5262DF01CF70}" type="presParOf" srcId="{FE427936-33FF-4087-8153-5FA77488ED4C}" destId="{4B3B01D6-C831-4D32-8213-2608B3467074}" srcOrd="2" destOrd="0" presId="urn:microsoft.com/office/officeart/2018/2/layout/IconVerticalSolidList"/>
    <dgm:cxn modelId="{90DECF38-90D5-4700-B4D5-1914662E59CD}" type="presParOf" srcId="{4B3B01D6-C831-4D32-8213-2608B3467074}" destId="{DDC30595-B4FA-4C35-A552-6EADE6399A9B}" srcOrd="0" destOrd="0" presId="urn:microsoft.com/office/officeart/2018/2/layout/IconVerticalSolidList"/>
    <dgm:cxn modelId="{E5673C2F-6D57-4E20-B5B0-F32A26843C7A}" type="presParOf" srcId="{4B3B01D6-C831-4D32-8213-2608B3467074}" destId="{23C829E2-6B81-4AF0-81CE-1783EA6CF47F}" srcOrd="1" destOrd="0" presId="urn:microsoft.com/office/officeart/2018/2/layout/IconVerticalSolidList"/>
    <dgm:cxn modelId="{FFB7B194-EC5C-49FE-A5CA-688F02190A87}" type="presParOf" srcId="{4B3B01D6-C831-4D32-8213-2608B3467074}" destId="{D6DD65B8-CA5A-4B55-93D5-C1BC08D2F9E7}" srcOrd="2" destOrd="0" presId="urn:microsoft.com/office/officeart/2018/2/layout/IconVerticalSolidList"/>
    <dgm:cxn modelId="{8BBFCD37-2BD5-4CE9-B2AB-A69485B0C27D}" type="presParOf" srcId="{4B3B01D6-C831-4D32-8213-2608B3467074}" destId="{1C7DBDDB-5211-406A-AE8D-1C36BEAFD6CB}" srcOrd="3" destOrd="0" presId="urn:microsoft.com/office/officeart/2018/2/layout/IconVerticalSolidList"/>
    <dgm:cxn modelId="{26349245-8BEF-4296-BF71-B2335A587710}" type="presParOf" srcId="{FE427936-33FF-4087-8153-5FA77488ED4C}" destId="{279D9742-060E-48D4-9B45-0CE1A4B29447}" srcOrd="3" destOrd="0" presId="urn:microsoft.com/office/officeart/2018/2/layout/IconVerticalSolidList"/>
    <dgm:cxn modelId="{9BB81808-7F51-42D0-89EB-3DF2A6D1B363}" type="presParOf" srcId="{FE427936-33FF-4087-8153-5FA77488ED4C}" destId="{9E26F3EF-2D40-409E-837D-65A85CC97D72}" srcOrd="4" destOrd="0" presId="urn:microsoft.com/office/officeart/2018/2/layout/IconVerticalSolidList"/>
    <dgm:cxn modelId="{150192BC-C188-496B-A859-B89E8594A52B}" type="presParOf" srcId="{9E26F3EF-2D40-409E-837D-65A85CC97D72}" destId="{91E2ABAF-A180-432A-9F1F-B3168996133C}" srcOrd="0" destOrd="0" presId="urn:microsoft.com/office/officeart/2018/2/layout/IconVerticalSolidList"/>
    <dgm:cxn modelId="{6460B25F-15D3-453C-9A72-4E814CC02CFB}" type="presParOf" srcId="{9E26F3EF-2D40-409E-837D-65A85CC97D72}" destId="{EE54A42A-215C-4A84-AD58-36F4E30BAE42}" srcOrd="1" destOrd="0" presId="urn:microsoft.com/office/officeart/2018/2/layout/IconVerticalSolidList"/>
    <dgm:cxn modelId="{868207E3-3324-4460-9022-A5BC64B686F2}" type="presParOf" srcId="{9E26F3EF-2D40-409E-837D-65A85CC97D72}" destId="{38A60AEF-0633-4008-BAD0-B103964B4C5C}" srcOrd="2" destOrd="0" presId="urn:microsoft.com/office/officeart/2018/2/layout/IconVerticalSolidList"/>
    <dgm:cxn modelId="{3D12BBD5-B2D4-40B2-BE7A-904DF72ED421}" type="presParOf" srcId="{9E26F3EF-2D40-409E-837D-65A85CC97D72}" destId="{643A3B85-9FD3-4027-984C-CED1E4B466C9}" srcOrd="3" destOrd="0" presId="urn:microsoft.com/office/officeart/2018/2/layout/IconVerticalSolidList"/>
    <dgm:cxn modelId="{26D67E63-1BF1-4FB2-B00D-120EA686D5BD}" type="presParOf" srcId="{FE427936-33FF-4087-8153-5FA77488ED4C}" destId="{C7D0174F-D67E-43F1-93E6-8107446BA97E}" srcOrd="5" destOrd="0" presId="urn:microsoft.com/office/officeart/2018/2/layout/IconVerticalSolidList"/>
    <dgm:cxn modelId="{40988BD1-4177-491B-BEC5-D9198A41B8E4}" type="presParOf" srcId="{FE427936-33FF-4087-8153-5FA77488ED4C}" destId="{023A9BA2-5526-411A-864D-70AA0E554AC3}" srcOrd="6" destOrd="0" presId="urn:microsoft.com/office/officeart/2018/2/layout/IconVerticalSolidList"/>
    <dgm:cxn modelId="{A777F117-4EC1-40D1-9815-D337306219BC}" type="presParOf" srcId="{023A9BA2-5526-411A-864D-70AA0E554AC3}" destId="{C217852C-0985-453A-B841-DD6DB0C907A5}" srcOrd="0" destOrd="0" presId="urn:microsoft.com/office/officeart/2018/2/layout/IconVerticalSolidList"/>
    <dgm:cxn modelId="{ECCBCD58-8FB1-4C93-BADD-9080B8A24BDD}" type="presParOf" srcId="{023A9BA2-5526-411A-864D-70AA0E554AC3}" destId="{4D6E2E54-D10B-42C9-B67C-A07FBCF0F657}" srcOrd="1" destOrd="0" presId="urn:microsoft.com/office/officeart/2018/2/layout/IconVerticalSolidList"/>
    <dgm:cxn modelId="{5DE3D608-C988-4A90-BF82-DEADA0E6C30E}" type="presParOf" srcId="{023A9BA2-5526-411A-864D-70AA0E554AC3}" destId="{D39D7C47-8CB8-445F-A047-01FA567D00D6}" srcOrd="2" destOrd="0" presId="urn:microsoft.com/office/officeart/2018/2/layout/IconVerticalSolidList"/>
    <dgm:cxn modelId="{EC3145BF-438D-4BC8-B233-C9A895DC626A}" type="presParOf" srcId="{023A9BA2-5526-411A-864D-70AA0E554AC3}" destId="{62DA5505-11D8-4621-9ECE-EB19DCF05DC8}" srcOrd="3" destOrd="0" presId="urn:microsoft.com/office/officeart/2018/2/layout/IconVerticalSolidList"/>
    <dgm:cxn modelId="{39505A0E-D9E4-4870-A716-8D9BCF9708A9}" type="presParOf" srcId="{FE427936-33FF-4087-8153-5FA77488ED4C}" destId="{6BE05573-FA45-45C9-A21C-0F0768337601}" srcOrd="7" destOrd="0" presId="urn:microsoft.com/office/officeart/2018/2/layout/IconVerticalSolidList"/>
    <dgm:cxn modelId="{BD7B85FF-6A7C-44CC-91C6-EEBCC3CF5BF0}" type="presParOf" srcId="{FE427936-33FF-4087-8153-5FA77488ED4C}" destId="{0C0F8CEC-34C5-4875-ADFC-1D2FDBEA1099}" srcOrd="8" destOrd="0" presId="urn:microsoft.com/office/officeart/2018/2/layout/IconVerticalSolidList"/>
    <dgm:cxn modelId="{A7873BC6-DF37-4D25-8744-16C2E486DD5A}" type="presParOf" srcId="{0C0F8CEC-34C5-4875-ADFC-1D2FDBEA1099}" destId="{B93ECCF8-0C6A-4C42-A1B3-713A27413ABE}" srcOrd="0" destOrd="0" presId="urn:microsoft.com/office/officeart/2018/2/layout/IconVerticalSolidList"/>
    <dgm:cxn modelId="{BA951DDD-FD3D-43F9-A93D-72D9EEFDC42E}" type="presParOf" srcId="{0C0F8CEC-34C5-4875-ADFC-1D2FDBEA1099}" destId="{89E8FE70-9F03-447F-AACD-A2E660F91C73}" srcOrd="1" destOrd="0" presId="urn:microsoft.com/office/officeart/2018/2/layout/IconVerticalSolidList"/>
    <dgm:cxn modelId="{24B296CE-0FD5-449A-8EF2-77EBC085D76B}" type="presParOf" srcId="{0C0F8CEC-34C5-4875-ADFC-1D2FDBEA1099}" destId="{15E8903F-D1DE-4A98-99B9-EC473662E075}" srcOrd="2" destOrd="0" presId="urn:microsoft.com/office/officeart/2018/2/layout/IconVerticalSolidList"/>
    <dgm:cxn modelId="{1B30DF67-659A-4C10-A74E-DE57E5D7E4E2}" type="presParOf" srcId="{0C0F8CEC-34C5-4875-ADFC-1D2FDBEA1099}" destId="{E0F0CA2B-0A1E-4446-82DF-6ABC660325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5E1A0C-C814-4E8B-A4B4-09AE1232A8FA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E2040DC-033A-4C10-984A-5ED27E02B84F}">
      <dgm:prSet/>
      <dgm:spPr/>
      <dgm:t>
        <a:bodyPr/>
        <a:lstStyle/>
        <a:p>
          <a:r>
            <a:rPr lang="en-US" dirty="0"/>
            <a:t>What is the market climate of Steam?</a:t>
          </a:r>
        </a:p>
      </dgm:t>
    </dgm:pt>
    <dgm:pt modelId="{98F16B28-FB72-47DF-8B7D-E515C3CC044F}" type="parTrans" cxnId="{BB8190DE-7BF1-46B9-A789-72B969343EC0}">
      <dgm:prSet/>
      <dgm:spPr/>
      <dgm:t>
        <a:bodyPr/>
        <a:lstStyle/>
        <a:p>
          <a:endParaRPr lang="en-US"/>
        </a:p>
      </dgm:t>
    </dgm:pt>
    <dgm:pt modelId="{68B5196D-68B6-4E71-82D8-CF6E30F2E1D4}" type="sibTrans" cxnId="{BB8190DE-7BF1-46B9-A789-72B969343EC0}">
      <dgm:prSet/>
      <dgm:spPr/>
      <dgm:t>
        <a:bodyPr/>
        <a:lstStyle/>
        <a:p>
          <a:endParaRPr lang="en-US"/>
        </a:p>
      </dgm:t>
    </dgm:pt>
    <dgm:pt modelId="{C62DCACB-248D-46EA-A8FF-C4275A28DADD}">
      <dgm:prSet/>
      <dgm:spPr/>
      <dgm:t>
        <a:bodyPr/>
        <a:lstStyle/>
        <a:p>
          <a:r>
            <a:rPr lang="en-US" dirty="0"/>
            <a:t>Are there any aspects in particular that will make a large contribution to the success of a game?</a:t>
          </a:r>
        </a:p>
      </dgm:t>
    </dgm:pt>
    <dgm:pt modelId="{3A873169-A647-4047-B47C-E43E5DC19928}" type="parTrans" cxnId="{3F6BDC17-9D67-4AFE-B85C-3986A0068AFD}">
      <dgm:prSet/>
      <dgm:spPr/>
      <dgm:t>
        <a:bodyPr/>
        <a:lstStyle/>
        <a:p>
          <a:endParaRPr lang="en-US"/>
        </a:p>
      </dgm:t>
    </dgm:pt>
    <dgm:pt modelId="{858783FE-D811-443C-8BA0-07E13708470C}" type="sibTrans" cxnId="{3F6BDC17-9D67-4AFE-B85C-3986A0068AFD}">
      <dgm:prSet/>
      <dgm:spPr/>
      <dgm:t>
        <a:bodyPr/>
        <a:lstStyle/>
        <a:p>
          <a:endParaRPr lang="en-US"/>
        </a:p>
      </dgm:t>
    </dgm:pt>
    <dgm:pt modelId="{11754C64-D31E-47C9-AB7C-53149ADC5693}">
      <dgm:prSet/>
      <dgm:spPr/>
      <dgm:t>
        <a:bodyPr/>
        <a:lstStyle/>
        <a:p>
          <a:r>
            <a:rPr lang="en-US" dirty="0"/>
            <a:t>How should the game be priced?</a:t>
          </a:r>
        </a:p>
      </dgm:t>
    </dgm:pt>
    <dgm:pt modelId="{E7D95CA5-C5E1-4D11-B738-689CD6838828}" type="parTrans" cxnId="{378FB4AC-25A8-4466-B92C-1DC5B5FD828A}">
      <dgm:prSet/>
      <dgm:spPr/>
      <dgm:t>
        <a:bodyPr/>
        <a:lstStyle/>
        <a:p>
          <a:endParaRPr lang="en-US"/>
        </a:p>
      </dgm:t>
    </dgm:pt>
    <dgm:pt modelId="{1B717727-98A4-436F-9FCB-506240A44DBC}" type="sibTrans" cxnId="{378FB4AC-25A8-4466-B92C-1DC5B5FD828A}">
      <dgm:prSet/>
      <dgm:spPr/>
      <dgm:t>
        <a:bodyPr/>
        <a:lstStyle/>
        <a:p>
          <a:endParaRPr lang="en-US"/>
        </a:p>
      </dgm:t>
    </dgm:pt>
    <dgm:pt modelId="{ECA09A85-B764-49A7-88D8-FBF8310775A9}">
      <dgm:prSet/>
      <dgm:spPr/>
      <dgm:t>
        <a:bodyPr/>
        <a:lstStyle/>
        <a:p>
          <a:r>
            <a:rPr lang="en-US" dirty="0"/>
            <a:t>Does the accessibility of F2P outweigh potential losses in quality</a:t>
          </a:r>
        </a:p>
      </dgm:t>
    </dgm:pt>
    <dgm:pt modelId="{A361220A-C6CB-471D-857B-0E83F6402903}" type="parTrans" cxnId="{ECC23CF2-1CB6-4094-87CD-9564AA9F4711}">
      <dgm:prSet/>
      <dgm:spPr/>
      <dgm:t>
        <a:bodyPr/>
        <a:lstStyle/>
        <a:p>
          <a:endParaRPr lang="en-US"/>
        </a:p>
      </dgm:t>
    </dgm:pt>
    <dgm:pt modelId="{280D5900-365F-4CF7-8D82-5FB0C25093FC}" type="sibTrans" cxnId="{ECC23CF2-1CB6-4094-87CD-9564AA9F4711}">
      <dgm:prSet/>
      <dgm:spPr/>
      <dgm:t>
        <a:bodyPr/>
        <a:lstStyle/>
        <a:p>
          <a:endParaRPr lang="en-US"/>
        </a:p>
      </dgm:t>
    </dgm:pt>
    <dgm:pt modelId="{1D26A122-130D-47C4-AA40-713AC195EB1B}">
      <dgm:prSet/>
      <dgm:spPr/>
      <dgm:t>
        <a:bodyPr/>
        <a:lstStyle/>
        <a:p>
          <a:r>
            <a:rPr lang="en-US" dirty="0"/>
            <a:t>Average price for top games, top genre, and preferred genre.</a:t>
          </a:r>
        </a:p>
      </dgm:t>
    </dgm:pt>
    <dgm:pt modelId="{E3C2CD31-3078-4721-8E27-0130FD717327}" type="parTrans" cxnId="{310DB16D-0A8D-4DAB-9C80-DA64E17917C4}">
      <dgm:prSet/>
      <dgm:spPr/>
      <dgm:t>
        <a:bodyPr/>
        <a:lstStyle/>
        <a:p>
          <a:endParaRPr lang="en-US"/>
        </a:p>
      </dgm:t>
    </dgm:pt>
    <dgm:pt modelId="{567B1975-5462-400B-AF7D-4879E0726FBA}" type="sibTrans" cxnId="{310DB16D-0A8D-4DAB-9C80-DA64E17917C4}">
      <dgm:prSet/>
      <dgm:spPr/>
      <dgm:t>
        <a:bodyPr/>
        <a:lstStyle/>
        <a:p>
          <a:endParaRPr lang="en-US"/>
        </a:p>
      </dgm:t>
    </dgm:pt>
    <dgm:pt modelId="{445D642F-FDFA-44AD-AEC3-752EC1F7240C}">
      <dgm:prSet/>
      <dgm:spPr/>
      <dgm:t>
        <a:bodyPr/>
        <a:lstStyle/>
        <a:p>
          <a:r>
            <a:rPr lang="en-US" dirty="0"/>
            <a:t>Genre Distribution &amp; Popularity</a:t>
          </a:r>
        </a:p>
      </dgm:t>
    </dgm:pt>
    <dgm:pt modelId="{640F0518-CBF3-4DD7-91AE-9A3470DBF7DD}" type="parTrans" cxnId="{A98F8CDF-DC03-4146-9FE5-0F7CBA097DC2}">
      <dgm:prSet/>
      <dgm:spPr/>
      <dgm:t>
        <a:bodyPr/>
        <a:lstStyle/>
        <a:p>
          <a:endParaRPr lang="en-US"/>
        </a:p>
      </dgm:t>
    </dgm:pt>
    <dgm:pt modelId="{BAEDCB22-6351-4780-BB0A-4301356F618D}" type="sibTrans" cxnId="{A98F8CDF-DC03-4146-9FE5-0F7CBA097DC2}">
      <dgm:prSet/>
      <dgm:spPr/>
      <dgm:t>
        <a:bodyPr/>
        <a:lstStyle/>
        <a:p>
          <a:endParaRPr lang="en-US"/>
        </a:p>
      </dgm:t>
    </dgm:pt>
    <dgm:pt modelId="{26700F53-7534-4777-9653-EE82BA1C74C3}">
      <dgm:prSet/>
      <dgm:spPr/>
      <dgm:t>
        <a:bodyPr/>
        <a:lstStyle/>
        <a:p>
          <a:r>
            <a:rPr lang="en-US"/>
            <a:t>How does the average game on Steam do regarding its playerbase?</a:t>
          </a:r>
          <a:endParaRPr lang="en-US" dirty="0"/>
        </a:p>
      </dgm:t>
    </dgm:pt>
    <dgm:pt modelId="{64FB6CD4-F82C-4624-820B-7FC17AC738CA}" type="parTrans" cxnId="{01B8A760-608F-4BD9-AE0B-95AE236769B4}">
      <dgm:prSet/>
      <dgm:spPr/>
      <dgm:t>
        <a:bodyPr/>
        <a:lstStyle/>
        <a:p>
          <a:endParaRPr lang="en-US"/>
        </a:p>
      </dgm:t>
    </dgm:pt>
    <dgm:pt modelId="{834CF6C7-A6DB-4C02-9CA7-4A17E9CD9147}" type="sibTrans" cxnId="{01B8A760-608F-4BD9-AE0B-95AE236769B4}">
      <dgm:prSet/>
      <dgm:spPr/>
    </dgm:pt>
    <dgm:pt modelId="{B2D58B96-3903-45F9-A7EA-4899A14769AE}" type="pres">
      <dgm:prSet presAssocID="{945E1A0C-C814-4E8B-A4B4-09AE1232A8F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ED85CBE-3EDD-4939-821C-4D352CD7FFDE}" type="pres">
      <dgm:prSet presAssocID="{2E2040DC-033A-4C10-984A-5ED27E02B84F}" presName="root1" presStyleCnt="0"/>
      <dgm:spPr/>
    </dgm:pt>
    <dgm:pt modelId="{B5F26727-799C-453A-B5C7-0B6BFF0BC98C}" type="pres">
      <dgm:prSet presAssocID="{2E2040DC-033A-4C10-984A-5ED27E02B84F}" presName="LevelOneTextNode" presStyleLbl="node0" presStyleIdx="0" presStyleCnt="3">
        <dgm:presLayoutVars>
          <dgm:chPref val="3"/>
        </dgm:presLayoutVars>
      </dgm:prSet>
      <dgm:spPr/>
    </dgm:pt>
    <dgm:pt modelId="{64B6A812-D2E1-4F0D-A64F-E21FEC0ED92F}" type="pres">
      <dgm:prSet presAssocID="{2E2040DC-033A-4C10-984A-5ED27E02B84F}" presName="level2hierChild" presStyleCnt="0"/>
      <dgm:spPr/>
    </dgm:pt>
    <dgm:pt modelId="{981E381E-89F5-4D3C-BA50-622385CC8F30}" type="pres">
      <dgm:prSet presAssocID="{640F0518-CBF3-4DD7-91AE-9A3470DBF7DD}" presName="conn2-1" presStyleLbl="parChTrans1D2" presStyleIdx="0" presStyleCnt="4"/>
      <dgm:spPr/>
    </dgm:pt>
    <dgm:pt modelId="{B602E4B3-592F-488B-8837-B021917B3546}" type="pres">
      <dgm:prSet presAssocID="{640F0518-CBF3-4DD7-91AE-9A3470DBF7DD}" presName="connTx" presStyleLbl="parChTrans1D2" presStyleIdx="0" presStyleCnt="4"/>
      <dgm:spPr/>
    </dgm:pt>
    <dgm:pt modelId="{CB92BB47-5512-4083-89F8-DE986B83EC84}" type="pres">
      <dgm:prSet presAssocID="{445D642F-FDFA-44AD-AEC3-752EC1F7240C}" presName="root2" presStyleCnt="0"/>
      <dgm:spPr/>
    </dgm:pt>
    <dgm:pt modelId="{FAB29B69-0CE0-4838-9694-E985673094CD}" type="pres">
      <dgm:prSet presAssocID="{445D642F-FDFA-44AD-AEC3-752EC1F7240C}" presName="LevelTwoTextNode" presStyleLbl="node2" presStyleIdx="0" presStyleCnt="4">
        <dgm:presLayoutVars>
          <dgm:chPref val="3"/>
        </dgm:presLayoutVars>
      </dgm:prSet>
      <dgm:spPr/>
    </dgm:pt>
    <dgm:pt modelId="{AB96F1A1-F6EE-4367-B0B3-DA302ECF2F7C}" type="pres">
      <dgm:prSet presAssocID="{445D642F-FDFA-44AD-AEC3-752EC1F7240C}" presName="level3hierChild" presStyleCnt="0"/>
      <dgm:spPr/>
    </dgm:pt>
    <dgm:pt modelId="{42394C26-BAD3-43F4-99A2-0FEE7EA0EA72}" type="pres">
      <dgm:prSet presAssocID="{64FB6CD4-F82C-4624-820B-7FC17AC738CA}" presName="conn2-1" presStyleLbl="parChTrans1D2" presStyleIdx="1" presStyleCnt="4"/>
      <dgm:spPr/>
    </dgm:pt>
    <dgm:pt modelId="{EAAFD116-9951-4A9A-B523-8146B6AB172D}" type="pres">
      <dgm:prSet presAssocID="{64FB6CD4-F82C-4624-820B-7FC17AC738CA}" presName="connTx" presStyleLbl="parChTrans1D2" presStyleIdx="1" presStyleCnt="4"/>
      <dgm:spPr/>
    </dgm:pt>
    <dgm:pt modelId="{3DFFE1D4-3690-4208-9FF6-2AF64B0EA42B}" type="pres">
      <dgm:prSet presAssocID="{26700F53-7534-4777-9653-EE82BA1C74C3}" presName="root2" presStyleCnt="0"/>
      <dgm:spPr/>
    </dgm:pt>
    <dgm:pt modelId="{DB9C1BD6-593A-41D0-887B-EDC273AF5D1E}" type="pres">
      <dgm:prSet presAssocID="{26700F53-7534-4777-9653-EE82BA1C74C3}" presName="LevelTwoTextNode" presStyleLbl="node2" presStyleIdx="1" presStyleCnt="4">
        <dgm:presLayoutVars>
          <dgm:chPref val="3"/>
        </dgm:presLayoutVars>
      </dgm:prSet>
      <dgm:spPr/>
    </dgm:pt>
    <dgm:pt modelId="{F66628AA-D117-4991-8094-C1B40C0744A1}" type="pres">
      <dgm:prSet presAssocID="{26700F53-7534-4777-9653-EE82BA1C74C3}" presName="level3hierChild" presStyleCnt="0"/>
      <dgm:spPr/>
    </dgm:pt>
    <dgm:pt modelId="{522F4A3E-AE8D-4303-B01C-608985120EBD}" type="pres">
      <dgm:prSet presAssocID="{C62DCACB-248D-46EA-A8FF-C4275A28DADD}" presName="root1" presStyleCnt="0"/>
      <dgm:spPr/>
    </dgm:pt>
    <dgm:pt modelId="{E125A3D5-0B21-43A1-95A7-511CCC4348F7}" type="pres">
      <dgm:prSet presAssocID="{C62DCACB-248D-46EA-A8FF-C4275A28DADD}" presName="LevelOneTextNode" presStyleLbl="node0" presStyleIdx="1" presStyleCnt="3">
        <dgm:presLayoutVars>
          <dgm:chPref val="3"/>
        </dgm:presLayoutVars>
      </dgm:prSet>
      <dgm:spPr/>
    </dgm:pt>
    <dgm:pt modelId="{5FB50C83-8888-43AB-8682-5E527EBE567F}" type="pres">
      <dgm:prSet presAssocID="{C62DCACB-248D-46EA-A8FF-C4275A28DADD}" presName="level2hierChild" presStyleCnt="0"/>
      <dgm:spPr/>
    </dgm:pt>
    <dgm:pt modelId="{29DC8A45-F790-43F0-8344-EE842147A0D9}" type="pres">
      <dgm:prSet presAssocID="{11754C64-D31E-47C9-AB7C-53149ADC5693}" presName="root1" presStyleCnt="0"/>
      <dgm:spPr/>
    </dgm:pt>
    <dgm:pt modelId="{0D5E7AE6-EEE5-4931-B967-1D3FC46B8291}" type="pres">
      <dgm:prSet presAssocID="{11754C64-D31E-47C9-AB7C-53149ADC5693}" presName="LevelOneTextNode" presStyleLbl="node0" presStyleIdx="2" presStyleCnt="3">
        <dgm:presLayoutVars>
          <dgm:chPref val="3"/>
        </dgm:presLayoutVars>
      </dgm:prSet>
      <dgm:spPr/>
    </dgm:pt>
    <dgm:pt modelId="{A92BD27E-2BB9-4C24-B123-C1B2555FA105}" type="pres">
      <dgm:prSet presAssocID="{11754C64-D31E-47C9-AB7C-53149ADC5693}" presName="level2hierChild" presStyleCnt="0"/>
      <dgm:spPr/>
    </dgm:pt>
    <dgm:pt modelId="{046FD220-BDFD-4973-8205-2BE0CE9AD0E5}" type="pres">
      <dgm:prSet presAssocID="{A361220A-C6CB-471D-857B-0E83F6402903}" presName="conn2-1" presStyleLbl="parChTrans1D2" presStyleIdx="2" presStyleCnt="4"/>
      <dgm:spPr/>
    </dgm:pt>
    <dgm:pt modelId="{67322D41-751D-4BC7-8F9F-5A89FE240C5E}" type="pres">
      <dgm:prSet presAssocID="{A361220A-C6CB-471D-857B-0E83F6402903}" presName="connTx" presStyleLbl="parChTrans1D2" presStyleIdx="2" presStyleCnt="4"/>
      <dgm:spPr/>
    </dgm:pt>
    <dgm:pt modelId="{3FA78EFE-0C25-4088-A64F-B3BC52A34001}" type="pres">
      <dgm:prSet presAssocID="{ECA09A85-B764-49A7-88D8-FBF8310775A9}" presName="root2" presStyleCnt="0"/>
      <dgm:spPr/>
    </dgm:pt>
    <dgm:pt modelId="{76496D76-ED23-4AFC-8401-20ADB7940547}" type="pres">
      <dgm:prSet presAssocID="{ECA09A85-B764-49A7-88D8-FBF8310775A9}" presName="LevelTwoTextNode" presStyleLbl="node2" presStyleIdx="2" presStyleCnt="4">
        <dgm:presLayoutVars>
          <dgm:chPref val="3"/>
        </dgm:presLayoutVars>
      </dgm:prSet>
      <dgm:spPr/>
    </dgm:pt>
    <dgm:pt modelId="{C4906E5C-C34B-4929-AC80-387B4CBDE3F2}" type="pres">
      <dgm:prSet presAssocID="{ECA09A85-B764-49A7-88D8-FBF8310775A9}" presName="level3hierChild" presStyleCnt="0"/>
      <dgm:spPr/>
    </dgm:pt>
    <dgm:pt modelId="{10D1AEC0-6232-41A7-8F88-EA45D84725A8}" type="pres">
      <dgm:prSet presAssocID="{E3C2CD31-3078-4721-8E27-0130FD717327}" presName="conn2-1" presStyleLbl="parChTrans1D2" presStyleIdx="3" presStyleCnt="4"/>
      <dgm:spPr/>
    </dgm:pt>
    <dgm:pt modelId="{C1E13143-8908-49ED-917A-C65DF1374DB0}" type="pres">
      <dgm:prSet presAssocID="{E3C2CD31-3078-4721-8E27-0130FD717327}" presName="connTx" presStyleLbl="parChTrans1D2" presStyleIdx="3" presStyleCnt="4"/>
      <dgm:spPr/>
    </dgm:pt>
    <dgm:pt modelId="{5F173AC9-7643-432E-B428-D10480F603E1}" type="pres">
      <dgm:prSet presAssocID="{1D26A122-130D-47C4-AA40-713AC195EB1B}" presName="root2" presStyleCnt="0"/>
      <dgm:spPr/>
    </dgm:pt>
    <dgm:pt modelId="{DCEB8987-997C-47C3-9431-5C1B89C5A108}" type="pres">
      <dgm:prSet presAssocID="{1D26A122-130D-47C4-AA40-713AC195EB1B}" presName="LevelTwoTextNode" presStyleLbl="node2" presStyleIdx="3" presStyleCnt="4">
        <dgm:presLayoutVars>
          <dgm:chPref val="3"/>
        </dgm:presLayoutVars>
      </dgm:prSet>
      <dgm:spPr/>
    </dgm:pt>
    <dgm:pt modelId="{A68C394E-2C83-4FFA-8B66-EC4297692D89}" type="pres">
      <dgm:prSet presAssocID="{1D26A122-130D-47C4-AA40-713AC195EB1B}" presName="level3hierChild" presStyleCnt="0"/>
      <dgm:spPr/>
    </dgm:pt>
  </dgm:ptLst>
  <dgm:cxnLst>
    <dgm:cxn modelId="{3F6BDC17-9D67-4AFE-B85C-3986A0068AFD}" srcId="{945E1A0C-C814-4E8B-A4B4-09AE1232A8FA}" destId="{C62DCACB-248D-46EA-A8FF-C4275A28DADD}" srcOrd="1" destOrd="0" parTransId="{3A873169-A647-4047-B47C-E43E5DC19928}" sibTransId="{858783FE-D811-443C-8BA0-07E13708470C}"/>
    <dgm:cxn modelId="{172C2439-1709-45A9-BB60-237E488997AB}" type="presOf" srcId="{640F0518-CBF3-4DD7-91AE-9A3470DBF7DD}" destId="{B602E4B3-592F-488B-8837-B021917B3546}" srcOrd="1" destOrd="0" presId="urn:microsoft.com/office/officeart/2005/8/layout/hierarchy2"/>
    <dgm:cxn modelId="{01B8A760-608F-4BD9-AE0B-95AE236769B4}" srcId="{2E2040DC-033A-4C10-984A-5ED27E02B84F}" destId="{26700F53-7534-4777-9653-EE82BA1C74C3}" srcOrd="1" destOrd="0" parTransId="{64FB6CD4-F82C-4624-820B-7FC17AC738CA}" sibTransId="{834CF6C7-A6DB-4C02-9CA7-4A17E9CD9147}"/>
    <dgm:cxn modelId="{91E35563-8DCD-4D8F-B323-CB9DC343898A}" type="presOf" srcId="{2E2040DC-033A-4C10-984A-5ED27E02B84F}" destId="{B5F26727-799C-453A-B5C7-0B6BFF0BC98C}" srcOrd="0" destOrd="0" presId="urn:microsoft.com/office/officeart/2005/8/layout/hierarchy2"/>
    <dgm:cxn modelId="{BF79C366-21FC-4E2D-8731-4FC80D796112}" type="presOf" srcId="{445D642F-FDFA-44AD-AEC3-752EC1F7240C}" destId="{FAB29B69-0CE0-4838-9694-E985673094CD}" srcOrd="0" destOrd="0" presId="urn:microsoft.com/office/officeart/2005/8/layout/hierarchy2"/>
    <dgm:cxn modelId="{310DB16D-0A8D-4DAB-9C80-DA64E17917C4}" srcId="{11754C64-D31E-47C9-AB7C-53149ADC5693}" destId="{1D26A122-130D-47C4-AA40-713AC195EB1B}" srcOrd="1" destOrd="0" parTransId="{E3C2CD31-3078-4721-8E27-0130FD717327}" sibTransId="{567B1975-5462-400B-AF7D-4879E0726FBA}"/>
    <dgm:cxn modelId="{DE1E996E-F5A9-4580-9F24-CDB654B6400E}" type="presOf" srcId="{64FB6CD4-F82C-4624-820B-7FC17AC738CA}" destId="{42394C26-BAD3-43F4-99A2-0FEE7EA0EA72}" srcOrd="0" destOrd="0" presId="urn:microsoft.com/office/officeart/2005/8/layout/hierarchy2"/>
    <dgm:cxn modelId="{EBBEE86F-67C8-4A55-87C4-4EB5787819C2}" type="presOf" srcId="{E3C2CD31-3078-4721-8E27-0130FD717327}" destId="{C1E13143-8908-49ED-917A-C65DF1374DB0}" srcOrd="1" destOrd="0" presId="urn:microsoft.com/office/officeart/2005/8/layout/hierarchy2"/>
    <dgm:cxn modelId="{B8B7BE85-6BB2-45E3-9B2F-79265692337C}" type="presOf" srcId="{E3C2CD31-3078-4721-8E27-0130FD717327}" destId="{10D1AEC0-6232-41A7-8F88-EA45D84725A8}" srcOrd="0" destOrd="0" presId="urn:microsoft.com/office/officeart/2005/8/layout/hierarchy2"/>
    <dgm:cxn modelId="{6713338A-57A6-4720-B945-70630769F6C7}" type="presOf" srcId="{64FB6CD4-F82C-4624-820B-7FC17AC738CA}" destId="{EAAFD116-9951-4A9A-B523-8146B6AB172D}" srcOrd="1" destOrd="0" presId="urn:microsoft.com/office/officeart/2005/8/layout/hierarchy2"/>
    <dgm:cxn modelId="{6F969BAB-3EEA-460B-898F-18CDF4BC9D76}" type="presOf" srcId="{ECA09A85-B764-49A7-88D8-FBF8310775A9}" destId="{76496D76-ED23-4AFC-8401-20ADB7940547}" srcOrd="0" destOrd="0" presId="urn:microsoft.com/office/officeart/2005/8/layout/hierarchy2"/>
    <dgm:cxn modelId="{378FB4AC-25A8-4466-B92C-1DC5B5FD828A}" srcId="{945E1A0C-C814-4E8B-A4B4-09AE1232A8FA}" destId="{11754C64-D31E-47C9-AB7C-53149ADC5693}" srcOrd="2" destOrd="0" parTransId="{E7D95CA5-C5E1-4D11-B738-689CD6838828}" sibTransId="{1B717727-98A4-436F-9FCB-506240A44DBC}"/>
    <dgm:cxn modelId="{D075CDAF-E6C4-495A-8BEF-B11A4FE9D6B9}" type="presOf" srcId="{A361220A-C6CB-471D-857B-0E83F6402903}" destId="{046FD220-BDFD-4973-8205-2BE0CE9AD0E5}" srcOrd="0" destOrd="0" presId="urn:microsoft.com/office/officeart/2005/8/layout/hierarchy2"/>
    <dgm:cxn modelId="{FF8563BE-24FC-4C0C-91A9-473405739627}" type="presOf" srcId="{26700F53-7534-4777-9653-EE82BA1C74C3}" destId="{DB9C1BD6-593A-41D0-887B-EDC273AF5D1E}" srcOrd="0" destOrd="0" presId="urn:microsoft.com/office/officeart/2005/8/layout/hierarchy2"/>
    <dgm:cxn modelId="{ABC0E5C0-3A15-4196-89AC-5932F3B05579}" type="presOf" srcId="{A361220A-C6CB-471D-857B-0E83F6402903}" destId="{67322D41-751D-4BC7-8F9F-5A89FE240C5E}" srcOrd="1" destOrd="0" presId="urn:microsoft.com/office/officeart/2005/8/layout/hierarchy2"/>
    <dgm:cxn modelId="{3243E8CF-298E-4E75-A53A-96A9000260C5}" type="presOf" srcId="{11754C64-D31E-47C9-AB7C-53149ADC5693}" destId="{0D5E7AE6-EEE5-4931-B967-1D3FC46B8291}" srcOrd="0" destOrd="0" presId="urn:microsoft.com/office/officeart/2005/8/layout/hierarchy2"/>
    <dgm:cxn modelId="{1720CFD0-E97C-4182-98BB-B6E926851A53}" type="presOf" srcId="{1D26A122-130D-47C4-AA40-713AC195EB1B}" destId="{DCEB8987-997C-47C3-9431-5C1B89C5A108}" srcOrd="0" destOrd="0" presId="urn:microsoft.com/office/officeart/2005/8/layout/hierarchy2"/>
    <dgm:cxn modelId="{0234FED3-7441-4F71-BFC4-9372CA402859}" type="presOf" srcId="{640F0518-CBF3-4DD7-91AE-9A3470DBF7DD}" destId="{981E381E-89F5-4D3C-BA50-622385CC8F30}" srcOrd="0" destOrd="0" presId="urn:microsoft.com/office/officeart/2005/8/layout/hierarchy2"/>
    <dgm:cxn modelId="{BB8190DE-7BF1-46B9-A789-72B969343EC0}" srcId="{945E1A0C-C814-4E8B-A4B4-09AE1232A8FA}" destId="{2E2040DC-033A-4C10-984A-5ED27E02B84F}" srcOrd="0" destOrd="0" parTransId="{98F16B28-FB72-47DF-8B7D-E515C3CC044F}" sibTransId="{68B5196D-68B6-4E71-82D8-CF6E30F2E1D4}"/>
    <dgm:cxn modelId="{A98F8CDF-DC03-4146-9FE5-0F7CBA097DC2}" srcId="{2E2040DC-033A-4C10-984A-5ED27E02B84F}" destId="{445D642F-FDFA-44AD-AEC3-752EC1F7240C}" srcOrd="0" destOrd="0" parTransId="{640F0518-CBF3-4DD7-91AE-9A3470DBF7DD}" sibTransId="{BAEDCB22-6351-4780-BB0A-4301356F618D}"/>
    <dgm:cxn modelId="{7DBB4AF0-7E1A-4452-9C86-FF44EEA9BF18}" type="presOf" srcId="{C62DCACB-248D-46EA-A8FF-C4275A28DADD}" destId="{E125A3D5-0B21-43A1-95A7-511CCC4348F7}" srcOrd="0" destOrd="0" presId="urn:microsoft.com/office/officeart/2005/8/layout/hierarchy2"/>
    <dgm:cxn modelId="{ECC23CF2-1CB6-4094-87CD-9564AA9F4711}" srcId="{11754C64-D31E-47C9-AB7C-53149ADC5693}" destId="{ECA09A85-B764-49A7-88D8-FBF8310775A9}" srcOrd="0" destOrd="0" parTransId="{A361220A-C6CB-471D-857B-0E83F6402903}" sibTransId="{280D5900-365F-4CF7-8D82-5FB0C25093FC}"/>
    <dgm:cxn modelId="{8F24CBF9-BB4F-401A-B479-E5D8C0AFF303}" type="presOf" srcId="{945E1A0C-C814-4E8B-A4B4-09AE1232A8FA}" destId="{B2D58B96-3903-45F9-A7EA-4899A14769AE}" srcOrd="0" destOrd="0" presId="urn:microsoft.com/office/officeart/2005/8/layout/hierarchy2"/>
    <dgm:cxn modelId="{5F3518EE-1158-4868-B9E5-BD6140243595}" type="presParOf" srcId="{B2D58B96-3903-45F9-A7EA-4899A14769AE}" destId="{4ED85CBE-3EDD-4939-821C-4D352CD7FFDE}" srcOrd="0" destOrd="0" presId="urn:microsoft.com/office/officeart/2005/8/layout/hierarchy2"/>
    <dgm:cxn modelId="{063A2317-E99A-42D7-9CB6-10C39D48D63F}" type="presParOf" srcId="{4ED85CBE-3EDD-4939-821C-4D352CD7FFDE}" destId="{B5F26727-799C-453A-B5C7-0B6BFF0BC98C}" srcOrd="0" destOrd="0" presId="urn:microsoft.com/office/officeart/2005/8/layout/hierarchy2"/>
    <dgm:cxn modelId="{97D7819D-F518-45C2-BF49-DF020EC41404}" type="presParOf" srcId="{4ED85CBE-3EDD-4939-821C-4D352CD7FFDE}" destId="{64B6A812-D2E1-4F0D-A64F-E21FEC0ED92F}" srcOrd="1" destOrd="0" presId="urn:microsoft.com/office/officeart/2005/8/layout/hierarchy2"/>
    <dgm:cxn modelId="{45B6A156-42D1-4F57-864B-CD4C6F3DE5C5}" type="presParOf" srcId="{64B6A812-D2E1-4F0D-A64F-E21FEC0ED92F}" destId="{981E381E-89F5-4D3C-BA50-622385CC8F30}" srcOrd="0" destOrd="0" presId="urn:microsoft.com/office/officeart/2005/8/layout/hierarchy2"/>
    <dgm:cxn modelId="{5FC5D94B-9DF2-45E8-847D-92658AF2F7B5}" type="presParOf" srcId="{981E381E-89F5-4D3C-BA50-622385CC8F30}" destId="{B602E4B3-592F-488B-8837-B021917B3546}" srcOrd="0" destOrd="0" presId="urn:microsoft.com/office/officeart/2005/8/layout/hierarchy2"/>
    <dgm:cxn modelId="{CACCDC84-8CC0-45F4-8EB3-7DD038A5F429}" type="presParOf" srcId="{64B6A812-D2E1-4F0D-A64F-E21FEC0ED92F}" destId="{CB92BB47-5512-4083-89F8-DE986B83EC84}" srcOrd="1" destOrd="0" presId="urn:microsoft.com/office/officeart/2005/8/layout/hierarchy2"/>
    <dgm:cxn modelId="{F538676C-8759-4E2C-B60A-AE155B092168}" type="presParOf" srcId="{CB92BB47-5512-4083-89F8-DE986B83EC84}" destId="{FAB29B69-0CE0-4838-9694-E985673094CD}" srcOrd="0" destOrd="0" presId="urn:microsoft.com/office/officeart/2005/8/layout/hierarchy2"/>
    <dgm:cxn modelId="{1A534365-3C74-4D0B-95E9-BF77DF177975}" type="presParOf" srcId="{CB92BB47-5512-4083-89F8-DE986B83EC84}" destId="{AB96F1A1-F6EE-4367-B0B3-DA302ECF2F7C}" srcOrd="1" destOrd="0" presId="urn:microsoft.com/office/officeart/2005/8/layout/hierarchy2"/>
    <dgm:cxn modelId="{81EE678E-BCAD-47BC-8F7D-1936A1C29743}" type="presParOf" srcId="{64B6A812-D2E1-4F0D-A64F-E21FEC0ED92F}" destId="{42394C26-BAD3-43F4-99A2-0FEE7EA0EA72}" srcOrd="2" destOrd="0" presId="urn:microsoft.com/office/officeart/2005/8/layout/hierarchy2"/>
    <dgm:cxn modelId="{1A691549-7349-431D-B64A-0C2774BFE27E}" type="presParOf" srcId="{42394C26-BAD3-43F4-99A2-0FEE7EA0EA72}" destId="{EAAFD116-9951-4A9A-B523-8146B6AB172D}" srcOrd="0" destOrd="0" presId="urn:microsoft.com/office/officeart/2005/8/layout/hierarchy2"/>
    <dgm:cxn modelId="{560E38AA-5AD3-4790-85AD-8338C04B1007}" type="presParOf" srcId="{64B6A812-D2E1-4F0D-A64F-E21FEC0ED92F}" destId="{3DFFE1D4-3690-4208-9FF6-2AF64B0EA42B}" srcOrd="3" destOrd="0" presId="urn:microsoft.com/office/officeart/2005/8/layout/hierarchy2"/>
    <dgm:cxn modelId="{9230CB0F-8ADD-4F9D-BF89-1C2850364DB6}" type="presParOf" srcId="{3DFFE1D4-3690-4208-9FF6-2AF64B0EA42B}" destId="{DB9C1BD6-593A-41D0-887B-EDC273AF5D1E}" srcOrd="0" destOrd="0" presId="urn:microsoft.com/office/officeart/2005/8/layout/hierarchy2"/>
    <dgm:cxn modelId="{EFE22526-7E76-42FD-BCE2-8A7EC0523706}" type="presParOf" srcId="{3DFFE1D4-3690-4208-9FF6-2AF64B0EA42B}" destId="{F66628AA-D117-4991-8094-C1B40C0744A1}" srcOrd="1" destOrd="0" presId="urn:microsoft.com/office/officeart/2005/8/layout/hierarchy2"/>
    <dgm:cxn modelId="{1B29F0E2-A8D4-4088-BD03-6FC9EB481A02}" type="presParOf" srcId="{B2D58B96-3903-45F9-A7EA-4899A14769AE}" destId="{522F4A3E-AE8D-4303-B01C-608985120EBD}" srcOrd="1" destOrd="0" presId="urn:microsoft.com/office/officeart/2005/8/layout/hierarchy2"/>
    <dgm:cxn modelId="{F3B61189-E1A9-4B9E-BFFD-EEC419CEBED7}" type="presParOf" srcId="{522F4A3E-AE8D-4303-B01C-608985120EBD}" destId="{E125A3D5-0B21-43A1-95A7-511CCC4348F7}" srcOrd="0" destOrd="0" presId="urn:microsoft.com/office/officeart/2005/8/layout/hierarchy2"/>
    <dgm:cxn modelId="{07E4BEC9-BDCB-45E1-81BE-EE86D2F69AF1}" type="presParOf" srcId="{522F4A3E-AE8D-4303-B01C-608985120EBD}" destId="{5FB50C83-8888-43AB-8682-5E527EBE567F}" srcOrd="1" destOrd="0" presId="urn:microsoft.com/office/officeart/2005/8/layout/hierarchy2"/>
    <dgm:cxn modelId="{6558C090-BD32-4AC0-AAA8-6222B4EEC0F1}" type="presParOf" srcId="{B2D58B96-3903-45F9-A7EA-4899A14769AE}" destId="{29DC8A45-F790-43F0-8344-EE842147A0D9}" srcOrd="2" destOrd="0" presId="urn:microsoft.com/office/officeart/2005/8/layout/hierarchy2"/>
    <dgm:cxn modelId="{7415BC7B-0383-46A1-B707-EE1CD85B017F}" type="presParOf" srcId="{29DC8A45-F790-43F0-8344-EE842147A0D9}" destId="{0D5E7AE6-EEE5-4931-B967-1D3FC46B8291}" srcOrd="0" destOrd="0" presId="urn:microsoft.com/office/officeart/2005/8/layout/hierarchy2"/>
    <dgm:cxn modelId="{67F1306E-96B8-463D-91D0-856B4EEE064C}" type="presParOf" srcId="{29DC8A45-F790-43F0-8344-EE842147A0D9}" destId="{A92BD27E-2BB9-4C24-B123-C1B2555FA105}" srcOrd="1" destOrd="0" presId="urn:microsoft.com/office/officeart/2005/8/layout/hierarchy2"/>
    <dgm:cxn modelId="{1826CBD0-3C96-42F1-81F8-DCA1D1090327}" type="presParOf" srcId="{A92BD27E-2BB9-4C24-B123-C1B2555FA105}" destId="{046FD220-BDFD-4973-8205-2BE0CE9AD0E5}" srcOrd="0" destOrd="0" presId="urn:microsoft.com/office/officeart/2005/8/layout/hierarchy2"/>
    <dgm:cxn modelId="{26B0ED21-DA76-412A-839E-723B9AE54723}" type="presParOf" srcId="{046FD220-BDFD-4973-8205-2BE0CE9AD0E5}" destId="{67322D41-751D-4BC7-8F9F-5A89FE240C5E}" srcOrd="0" destOrd="0" presId="urn:microsoft.com/office/officeart/2005/8/layout/hierarchy2"/>
    <dgm:cxn modelId="{922F0F43-5CDA-40B3-A233-59CC515A3559}" type="presParOf" srcId="{A92BD27E-2BB9-4C24-B123-C1B2555FA105}" destId="{3FA78EFE-0C25-4088-A64F-B3BC52A34001}" srcOrd="1" destOrd="0" presId="urn:microsoft.com/office/officeart/2005/8/layout/hierarchy2"/>
    <dgm:cxn modelId="{0944EC3F-B3A8-4F7F-8F81-B9FD5F025B29}" type="presParOf" srcId="{3FA78EFE-0C25-4088-A64F-B3BC52A34001}" destId="{76496D76-ED23-4AFC-8401-20ADB7940547}" srcOrd="0" destOrd="0" presId="urn:microsoft.com/office/officeart/2005/8/layout/hierarchy2"/>
    <dgm:cxn modelId="{DFE64263-38D0-44BA-A0CD-B8486E9A5EB7}" type="presParOf" srcId="{3FA78EFE-0C25-4088-A64F-B3BC52A34001}" destId="{C4906E5C-C34B-4929-AC80-387B4CBDE3F2}" srcOrd="1" destOrd="0" presId="urn:microsoft.com/office/officeart/2005/8/layout/hierarchy2"/>
    <dgm:cxn modelId="{1BA460D3-6952-4400-8CDE-BE490C788CDD}" type="presParOf" srcId="{A92BD27E-2BB9-4C24-B123-C1B2555FA105}" destId="{10D1AEC0-6232-41A7-8F88-EA45D84725A8}" srcOrd="2" destOrd="0" presId="urn:microsoft.com/office/officeart/2005/8/layout/hierarchy2"/>
    <dgm:cxn modelId="{564A4C92-13BE-41B8-AE87-92625EDF4B06}" type="presParOf" srcId="{10D1AEC0-6232-41A7-8F88-EA45D84725A8}" destId="{C1E13143-8908-49ED-917A-C65DF1374DB0}" srcOrd="0" destOrd="0" presId="urn:microsoft.com/office/officeart/2005/8/layout/hierarchy2"/>
    <dgm:cxn modelId="{7CB60AD2-B79F-405C-9B18-F90D04713EA9}" type="presParOf" srcId="{A92BD27E-2BB9-4C24-B123-C1B2555FA105}" destId="{5F173AC9-7643-432E-B428-D10480F603E1}" srcOrd="3" destOrd="0" presId="urn:microsoft.com/office/officeart/2005/8/layout/hierarchy2"/>
    <dgm:cxn modelId="{82BB3BF9-69CE-46EC-83E8-482FC41A9678}" type="presParOf" srcId="{5F173AC9-7643-432E-B428-D10480F603E1}" destId="{DCEB8987-997C-47C3-9431-5C1B89C5A108}" srcOrd="0" destOrd="0" presId="urn:microsoft.com/office/officeart/2005/8/layout/hierarchy2"/>
    <dgm:cxn modelId="{8C0BBBFB-6DB0-45B9-8F68-7B00AA72201E}" type="presParOf" srcId="{5F173AC9-7643-432E-B428-D10480F603E1}" destId="{A68C394E-2C83-4FFA-8B66-EC4297692D8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DA554F-F118-4941-8F41-DCD384CEAF00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52233EB-E8BA-47FA-BBAE-8F0D56A7CA0A}">
      <dgm:prSet/>
      <dgm:spPr/>
      <dgm:t>
        <a:bodyPr/>
        <a:lstStyle/>
        <a:p>
          <a:r>
            <a:rPr lang="en-US" dirty="0"/>
            <a:t>Games in the Simulation Genre have the capacity to have a large </a:t>
          </a:r>
          <a:r>
            <a:rPr lang="en-US" b="1" dirty="0"/>
            <a:t>player base.</a:t>
          </a:r>
        </a:p>
      </dgm:t>
    </dgm:pt>
    <dgm:pt modelId="{538213A7-73D1-4A21-9951-B24F172A658C}" type="parTrans" cxnId="{E7450ED9-96C5-40FE-B337-2D07F473549B}">
      <dgm:prSet/>
      <dgm:spPr/>
      <dgm:t>
        <a:bodyPr/>
        <a:lstStyle/>
        <a:p>
          <a:endParaRPr lang="en-US"/>
        </a:p>
      </dgm:t>
    </dgm:pt>
    <dgm:pt modelId="{EFDF2575-8F30-42DC-91CB-DA84F7CB2B53}" type="sibTrans" cxnId="{E7450ED9-96C5-40FE-B337-2D07F473549B}">
      <dgm:prSet/>
      <dgm:spPr/>
      <dgm:t>
        <a:bodyPr/>
        <a:lstStyle/>
        <a:p>
          <a:endParaRPr lang="en-US"/>
        </a:p>
      </dgm:t>
    </dgm:pt>
    <dgm:pt modelId="{8FD8FE7F-31A2-40B3-8FEC-17BDEFE2EC6E}">
      <dgm:prSet/>
      <dgm:spPr/>
      <dgm:t>
        <a:bodyPr/>
        <a:lstStyle/>
        <a:p>
          <a:r>
            <a:rPr lang="en-US" dirty="0"/>
            <a:t>Steam responds best to games in the</a:t>
          </a:r>
          <a:r>
            <a:rPr lang="en-US" b="1" dirty="0"/>
            <a:t> action genre</a:t>
          </a:r>
        </a:p>
      </dgm:t>
    </dgm:pt>
    <dgm:pt modelId="{3EDE7C7C-18F7-4BAA-9DFB-AD87EC0CD154}" type="parTrans" cxnId="{F2AFEACA-6D03-4178-9141-BB77F1B532C1}">
      <dgm:prSet/>
      <dgm:spPr/>
      <dgm:t>
        <a:bodyPr/>
        <a:lstStyle/>
        <a:p>
          <a:endParaRPr lang="en-US"/>
        </a:p>
      </dgm:t>
    </dgm:pt>
    <dgm:pt modelId="{459B0AFE-3786-41E9-92A7-0FBFB2155189}" type="sibTrans" cxnId="{F2AFEACA-6D03-4178-9141-BB77F1B532C1}">
      <dgm:prSet/>
      <dgm:spPr/>
      <dgm:t>
        <a:bodyPr/>
        <a:lstStyle/>
        <a:p>
          <a:endParaRPr lang="en-US"/>
        </a:p>
      </dgm:t>
    </dgm:pt>
    <dgm:pt modelId="{57D180EB-189E-4E85-9073-07ADEE50B896}">
      <dgm:prSet/>
      <dgm:spPr/>
      <dgm:t>
        <a:bodyPr/>
        <a:lstStyle/>
        <a:p>
          <a:r>
            <a:rPr lang="en-US" b="1" dirty="0"/>
            <a:t>Quality </a:t>
          </a:r>
          <a:r>
            <a:rPr lang="en-US" dirty="0"/>
            <a:t>is more important than sheer affordability.</a:t>
          </a:r>
        </a:p>
      </dgm:t>
    </dgm:pt>
    <dgm:pt modelId="{BF7EE745-4C01-4286-B131-978FE4D69ED9}" type="parTrans" cxnId="{CEB9263E-7AC2-464F-A552-6C0FC98E0FF2}">
      <dgm:prSet/>
      <dgm:spPr/>
      <dgm:t>
        <a:bodyPr/>
        <a:lstStyle/>
        <a:p>
          <a:endParaRPr lang="en-US"/>
        </a:p>
      </dgm:t>
    </dgm:pt>
    <dgm:pt modelId="{9410FADC-4E41-4C46-9D56-052F02583A6A}" type="sibTrans" cxnId="{CEB9263E-7AC2-464F-A552-6C0FC98E0FF2}">
      <dgm:prSet/>
      <dgm:spPr/>
      <dgm:t>
        <a:bodyPr/>
        <a:lstStyle/>
        <a:p>
          <a:endParaRPr lang="en-US"/>
        </a:p>
      </dgm:t>
    </dgm:pt>
    <dgm:pt modelId="{D990FF44-3A9A-4747-9D25-D9A1E6E36B15}">
      <dgm:prSet/>
      <dgm:spPr/>
      <dgm:t>
        <a:bodyPr/>
        <a:lstStyle/>
        <a:p>
          <a:r>
            <a:rPr lang="en-US" dirty="0"/>
            <a:t>A Good starting price point for a Sim game is </a:t>
          </a:r>
          <a:r>
            <a:rPr lang="en-US" b="1" dirty="0"/>
            <a:t>$14.99</a:t>
          </a:r>
        </a:p>
      </dgm:t>
    </dgm:pt>
    <dgm:pt modelId="{7D78E78E-5C3A-40D1-A47D-08FDDC9B3736}" type="parTrans" cxnId="{C9AA3CF2-71A8-4C95-9A17-BCDE82BC283B}">
      <dgm:prSet/>
      <dgm:spPr/>
      <dgm:t>
        <a:bodyPr/>
        <a:lstStyle/>
        <a:p>
          <a:endParaRPr lang="en-US"/>
        </a:p>
      </dgm:t>
    </dgm:pt>
    <dgm:pt modelId="{09544FA1-4399-4761-90CA-BE7E10EC1EB3}" type="sibTrans" cxnId="{C9AA3CF2-71A8-4C95-9A17-BCDE82BC283B}">
      <dgm:prSet/>
      <dgm:spPr/>
      <dgm:t>
        <a:bodyPr/>
        <a:lstStyle/>
        <a:p>
          <a:endParaRPr lang="en-US"/>
        </a:p>
      </dgm:t>
    </dgm:pt>
    <dgm:pt modelId="{26A98D4C-7D74-432B-B632-B01E2E1CE2C8}">
      <dgm:prSet/>
      <dgm:spPr/>
      <dgm:t>
        <a:bodyPr/>
        <a:lstStyle/>
        <a:p>
          <a:r>
            <a:rPr lang="en-US" b="0" dirty="0"/>
            <a:t>Negative Ratings are </a:t>
          </a:r>
          <a:r>
            <a:rPr lang="en-US" dirty="0"/>
            <a:t>inevitable but </a:t>
          </a:r>
          <a:r>
            <a:rPr lang="en-US" b="1" dirty="0"/>
            <a:t>a good positive </a:t>
          </a:r>
          <a:r>
            <a:rPr lang="en-US" dirty="0"/>
            <a:t>to negative ratio lies around 75%  </a:t>
          </a:r>
        </a:p>
      </dgm:t>
    </dgm:pt>
    <dgm:pt modelId="{E0B265E5-16A6-4963-9379-FA2455808383}" type="parTrans" cxnId="{B1F8F4CC-DBFF-4D35-BBE4-3F55B92520A4}">
      <dgm:prSet/>
      <dgm:spPr/>
      <dgm:t>
        <a:bodyPr/>
        <a:lstStyle/>
        <a:p>
          <a:endParaRPr lang="en-US"/>
        </a:p>
      </dgm:t>
    </dgm:pt>
    <dgm:pt modelId="{0E0F2A34-9A1F-4329-A3E9-68640E3F6DA6}" type="sibTrans" cxnId="{B1F8F4CC-DBFF-4D35-BBE4-3F55B92520A4}">
      <dgm:prSet/>
      <dgm:spPr/>
      <dgm:t>
        <a:bodyPr/>
        <a:lstStyle/>
        <a:p>
          <a:endParaRPr lang="en-US"/>
        </a:p>
      </dgm:t>
    </dgm:pt>
    <dgm:pt modelId="{A56F78C5-72FB-4C45-8E89-500EB3671097}">
      <dgm:prSet/>
      <dgm:spPr/>
      <dgm:t>
        <a:bodyPr/>
        <a:lstStyle/>
        <a:p>
          <a:r>
            <a:rPr lang="en-US" b="0" dirty="0"/>
            <a:t>Genres fill their own niches, and the game will make its way to its “</a:t>
          </a:r>
          <a:r>
            <a:rPr lang="en-US" b="1" dirty="0"/>
            <a:t>intended audience</a:t>
          </a:r>
          <a:r>
            <a:rPr lang="en-US" b="0" dirty="0"/>
            <a:t>.”</a:t>
          </a:r>
        </a:p>
      </dgm:t>
    </dgm:pt>
    <dgm:pt modelId="{874097D5-A5FA-42AF-9B97-3FFE79C1BFDD}" type="parTrans" cxnId="{EAC24DC8-866D-48B6-9D7E-BE119CAA4CC7}">
      <dgm:prSet/>
      <dgm:spPr/>
      <dgm:t>
        <a:bodyPr/>
        <a:lstStyle/>
        <a:p>
          <a:endParaRPr lang="en-US"/>
        </a:p>
      </dgm:t>
    </dgm:pt>
    <dgm:pt modelId="{27D7AEC0-042E-42EF-82D3-B285B94655AC}" type="sibTrans" cxnId="{EAC24DC8-866D-48B6-9D7E-BE119CAA4CC7}">
      <dgm:prSet/>
      <dgm:spPr/>
      <dgm:t>
        <a:bodyPr/>
        <a:lstStyle/>
        <a:p>
          <a:endParaRPr lang="en-US"/>
        </a:p>
      </dgm:t>
    </dgm:pt>
    <dgm:pt modelId="{1C270E15-C295-4740-9CEA-242BAA3F8049}">
      <dgm:prSet custT="1"/>
      <dgm:spPr/>
      <dgm:t>
        <a:bodyPr/>
        <a:lstStyle/>
        <a:p>
          <a:pPr algn="ctr"/>
          <a:r>
            <a:rPr lang="en-US" sz="2800" b="1" dirty="0"/>
            <a:t>Summary: A Great Game is a Great Game</a:t>
          </a:r>
        </a:p>
      </dgm:t>
    </dgm:pt>
    <dgm:pt modelId="{CA2CA3C2-E20D-4A0F-803F-9C6D7BBCE739}" type="parTrans" cxnId="{631767BD-1AF8-4C7E-925D-9AF552BAC9F3}">
      <dgm:prSet/>
      <dgm:spPr/>
      <dgm:t>
        <a:bodyPr/>
        <a:lstStyle/>
        <a:p>
          <a:endParaRPr lang="en-US"/>
        </a:p>
      </dgm:t>
    </dgm:pt>
    <dgm:pt modelId="{DD57B0FF-1152-4998-8546-0422646E5B4C}" type="sibTrans" cxnId="{631767BD-1AF8-4C7E-925D-9AF552BAC9F3}">
      <dgm:prSet/>
      <dgm:spPr/>
      <dgm:t>
        <a:bodyPr/>
        <a:lstStyle/>
        <a:p>
          <a:endParaRPr lang="en-US"/>
        </a:p>
      </dgm:t>
    </dgm:pt>
    <dgm:pt modelId="{CEAC6A4B-5D74-4D24-8847-79F8937AB9CC}" type="pres">
      <dgm:prSet presAssocID="{31DA554F-F118-4941-8F41-DCD384CEAF00}" presName="vert0" presStyleCnt="0">
        <dgm:presLayoutVars>
          <dgm:dir/>
          <dgm:animOne val="branch"/>
          <dgm:animLvl val="lvl"/>
        </dgm:presLayoutVars>
      </dgm:prSet>
      <dgm:spPr/>
    </dgm:pt>
    <dgm:pt modelId="{260DA81B-476B-431A-9747-AB4FE4AF03C4}" type="pres">
      <dgm:prSet presAssocID="{B52233EB-E8BA-47FA-BBAE-8F0D56A7CA0A}" presName="thickLine" presStyleLbl="alignNode1" presStyleIdx="0" presStyleCnt="7"/>
      <dgm:spPr/>
    </dgm:pt>
    <dgm:pt modelId="{92D9EB95-347A-484C-8C12-9A6685D3D117}" type="pres">
      <dgm:prSet presAssocID="{B52233EB-E8BA-47FA-BBAE-8F0D56A7CA0A}" presName="horz1" presStyleCnt="0"/>
      <dgm:spPr/>
    </dgm:pt>
    <dgm:pt modelId="{8A813392-663F-41F7-BECC-E31907DB6A71}" type="pres">
      <dgm:prSet presAssocID="{B52233EB-E8BA-47FA-BBAE-8F0D56A7CA0A}" presName="tx1" presStyleLbl="revTx" presStyleIdx="0" presStyleCnt="7"/>
      <dgm:spPr/>
    </dgm:pt>
    <dgm:pt modelId="{587291C4-D278-4357-99A9-E592FDD061D3}" type="pres">
      <dgm:prSet presAssocID="{B52233EB-E8BA-47FA-BBAE-8F0D56A7CA0A}" presName="vert1" presStyleCnt="0"/>
      <dgm:spPr/>
    </dgm:pt>
    <dgm:pt modelId="{D98F26F4-0116-44D8-B71F-EA50BCF5F574}" type="pres">
      <dgm:prSet presAssocID="{8FD8FE7F-31A2-40B3-8FEC-17BDEFE2EC6E}" presName="thickLine" presStyleLbl="alignNode1" presStyleIdx="1" presStyleCnt="7"/>
      <dgm:spPr/>
    </dgm:pt>
    <dgm:pt modelId="{1EA1AF16-4F1B-4580-9C63-DCACB6F94A0C}" type="pres">
      <dgm:prSet presAssocID="{8FD8FE7F-31A2-40B3-8FEC-17BDEFE2EC6E}" presName="horz1" presStyleCnt="0"/>
      <dgm:spPr/>
    </dgm:pt>
    <dgm:pt modelId="{FD4D4149-64D7-44D1-B278-333CC8A818A1}" type="pres">
      <dgm:prSet presAssocID="{8FD8FE7F-31A2-40B3-8FEC-17BDEFE2EC6E}" presName="tx1" presStyleLbl="revTx" presStyleIdx="1" presStyleCnt="7"/>
      <dgm:spPr/>
    </dgm:pt>
    <dgm:pt modelId="{72897049-E8D0-4120-8DF1-6A61B3A935FB}" type="pres">
      <dgm:prSet presAssocID="{8FD8FE7F-31A2-40B3-8FEC-17BDEFE2EC6E}" presName="vert1" presStyleCnt="0"/>
      <dgm:spPr/>
    </dgm:pt>
    <dgm:pt modelId="{D3493682-1A86-46D3-81E7-B4C78E3A0008}" type="pres">
      <dgm:prSet presAssocID="{26A98D4C-7D74-432B-B632-B01E2E1CE2C8}" presName="thickLine" presStyleLbl="alignNode1" presStyleIdx="2" presStyleCnt="7"/>
      <dgm:spPr/>
    </dgm:pt>
    <dgm:pt modelId="{798A5F09-0848-414B-84DF-C9715F2248A1}" type="pres">
      <dgm:prSet presAssocID="{26A98D4C-7D74-432B-B632-B01E2E1CE2C8}" presName="horz1" presStyleCnt="0"/>
      <dgm:spPr/>
    </dgm:pt>
    <dgm:pt modelId="{2CF57BD6-CA56-47EB-8601-DDE7C967137C}" type="pres">
      <dgm:prSet presAssocID="{26A98D4C-7D74-432B-B632-B01E2E1CE2C8}" presName="tx1" presStyleLbl="revTx" presStyleIdx="2" presStyleCnt="7"/>
      <dgm:spPr/>
    </dgm:pt>
    <dgm:pt modelId="{6656AB70-874C-428B-A41E-3019107BB36F}" type="pres">
      <dgm:prSet presAssocID="{26A98D4C-7D74-432B-B632-B01E2E1CE2C8}" presName="vert1" presStyleCnt="0"/>
      <dgm:spPr/>
    </dgm:pt>
    <dgm:pt modelId="{CB362FDA-84A9-4831-81F1-96A761BA0D46}" type="pres">
      <dgm:prSet presAssocID="{57D180EB-189E-4E85-9073-07ADEE50B896}" presName="thickLine" presStyleLbl="alignNode1" presStyleIdx="3" presStyleCnt="7"/>
      <dgm:spPr/>
    </dgm:pt>
    <dgm:pt modelId="{B0004E0C-B651-436A-AF02-5144888DE542}" type="pres">
      <dgm:prSet presAssocID="{57D180EB-189E-4E85-9073-07ADEE50B896}" presName="horz1" presStyleCnt="0"/>
      <dgm:spPr/>
    </dgm:pt>
    <dgm:pt modelId="{63E3F389-6AFB-4C15-8265-A4A4F8FBCB85}" type="pres">
      <dgm:prSet presAssocID="{57D180EB-189E-4E85-9073-07ADEE50B896}" presName="tx1" presStyleLbl="revTx" presStyleIdx="3" presStyleCnt="7"/>
      <dgm:spPr/>
    </dgm:pt>
    <dgm:pt modelId="{325ACC92-43BB-4104-93F5-A48F8F26E089}" type="pres">
      <dgm:prSet presAssocID="{57D180EB-189E-4E85-9073-07ADEE50B896}" presName="vert1" presStyleCnt="0"/>
      <dgm:spPr/>
    </dgm:pt>
    <dgm:pt modelId="{9848CE0F-12C3-499F-9939-3AF943471F2C}" type="pres">
      <dgm:prSet presAssocID="{D990FF44-3A9A-4747-9D25-D9A1E6E36B15}" presName="thickLine" presStyleLbl="alignNode1" presStyleIdx="4" presStyleCnt="7"/>
      <dgm:spPr/>
    </dgm:pt>
    <dgm:pt modelId="{149B8631-F2F1-42FD-A122-FEECAA7B0D83}" type="pres">
      <dgm:prSet presAssocID="{D990FF44-3A9A-4747-9D25-D9A1E6E36B15}" presName="horz1" presStyleCnt="0"/>
      <dgm:spPr/>
    </dgm:pt>
    <dgm:pt modelId="{7CD2698C-DDD4-4450-B4F3-A9A5C63F1ED3}" type="pres">
      <dgm:prSet presAssocID="{D990FF44-3A9A-4747-9D25-D9A1E6E36B15}" presName="tx1" presStyleLbl="revTx" presStyleIdx="4" presStyleCnt="7"/>
      <dgm:spPr/>
    </dgm:pt>
    <dgm:pt modelId="{9E706888-3A27-47BA-870B-023CEC8C4EC3}" type="pres">
      <dgm:prSet presAssocID="{D990FF44-3A9A-4747-9D25-D9A1E6E36B15}" presName="vert1" presStyleCnt="0"/>
      <dgm:spPr/>
    </dgm:pt>
    <dgm:pt modelId="{558654FF-B4F2-4EC2-914B-B8C0299169EE}" type="pres">
      <dgm:prSet presAssocID="{A56F78C5-72FB-4C45-8E89-500EB3671097}" presName="thickLine" presStyleLbl="alignNode1" presStyleIdx="5" presStyleCnt="7"/>
      <dgm:spPr/>
    </dgm:pt>
    <dgm:pt modelId="{6270A7BC-6F58-4914-A48A-29EA94B5FC8D}" type="pres">
      <dgm:prSet presAssocID="{A56F78C5-72FB-4C45-8E89-500EB3671097}" presName="horz1" presStyleCnt="0"/>
      <dgm:spPr/>
    </dgm:pt>
    <dgm:pt modelId="{929660FD-C1B3-4E1B-B5C2-B008E98F5B94}" type="pres">
      <dgm:prSet presAssocID="{A56F78C5-72FB-4C45-8E89-500EB3671097}" presName="tx1" presStyleLbl="revTx" presStyleIdx="5" presStyleCnt="7"/>
      <dgm:spPr/>
    </dgm:pt>
    <dgm:pt modelId="{6B3772C7-E6B9-4FB4-8B46-0210BCF1E39D}" type="pres">
      <dgm:prSet presAssocID="{A56F78C5-72FB-4C45-8E89-500EB3671097}" presName="vert1" presStyleCnt="0"/>
      <dgm:spPr/>
    </dgm:pt>
    <dgm:pt modelId="{F340675D-A933-461C-9D96-E4EEBAB79975}" type="pres">
      <dgm:prSet presAssocID="{1C270E15-C295-4740-9CEA-242BAA3F8049}" presName="thickLine" presStyleLbl="alignNode1" presStyleIdx="6" presStyleCnt="7"/>
      <dgm:spPr/>
    </dgm:pt>
    <dgm:pt modelId="{E34E95AF-AC25-4091-82C6-2D5B31A076D6}" type="pres">
      <dgm:prSet presAssocID="{1C270E15-C295-4740-9CEA-242BAA3F8049}" presName="horz1" presStyleCnt="0"/>
      <dgm:spPr/>
    </dgm:pt>
    <dgm:pt modelId="{F987909E-8EA7-463F-AF1F-B61080EA74E7}" type="pres">
      <dgm:prSet presAssocID="{1C270E15-C295-4740-9CEA-242BAA3F8049}" presName="tx1" presStyleLbl="revTx" presStyleIdx="6" presStyleCnt="7"/>
      <dgm:spPr/>
    </dgm:pt>
    <dgm:pt modelId="{B5FDD3AE-BCF6-4E79-B6C0-3F5D97A65515}" type="pres">
      <dgm:prSet presAssocID="{1C270E15-C295-4740-9CEA-242BAA3F8049}" presName="vert1" presStyleCnt="0"/>
      <dgm:spPr/>
    </dgm:pt>
  </dgm:ptLst>
  <dgm:cxnLst>
    <dgm:cxn modelId="{BFA3C00F-9CD5-45BA-8707-F57037CE9F2B}" type="presOf" srcId="{26A98D4C-7D74-432B-B632-B01E2E1CE2C8}" destId="{2CF57BD6-CA56-47EB-8601-DDE7C967137C}" srcOrd="0" destOrd="0" presId="urn:microsoft.com/office/officeart/2008/layout/LinedList"/>
    <dgm:cxn modelId="{97687814-E649-424B-A155-2B54238C90E2}" type="presOf" srcId="{31DA554F-F118-4941-8F41-DCD384CEAF00}" destId="{CEAC6A4B-5D74-4D24-8847-79F8937AB9CC}" srcOrd="0" destOrd="0" presId="urn:microsoft.com/office/officeart/2008/layout/LinedList"/>
    <dgm:cxn modelId="{331A472F-E609-48D6-8068-8257DB728C88}" type="presOf" srcId="{D990FF44-3A9A-4747-9D25-D9A1E6E36B15}" destId="{7CD2698C-DDD4-4450-B4F3-A9A5C63F1ED3}" srcOrd="0" destOrd="0" presId="urn:microsoft.com/office/officeart/2008/layout/LinedList"/>
    <dgm:cxn modelId="{28B9BD31-CD0C-462F-B7EA-1AAA1CF69FC5}" type="presOf" srcId="{8FD8FE7F-31A2-40B3-8FEC-17BDEFE2EC6E}" destId="{FD4D4149-64D7-44D1-B278-333CC8A818A1}" srcOrd="0" destOrd="0" presId="urn:microsoft.com/office/officeart/2008/layout/LinedList"/>
    <dgm:cxn modelId="{CEB9263E-7AC2-464F-A552-6C0FC98E0FF2}" srcId="{31DA554F-F118-4941-8F41-DCD384CEAF00}" destId="{57D180EB-189E-4E85-9073-07ADEE50B896}" srcOrd="3" destOrd="0" parTransId="{BF7EE745-4C01-4286-B131-978FE4D69ED9}" sibTransId="{9410FADC-4E41-4C46-9D56-052F02583A6A}"/>
    <dgm:cxn modelId="{7C8A0746-8725-4654-99E6-A774132AA637}" type="presOf" srcId="{57D180EB-189E-4E85-9073-07ADEE50B896}" destId="{63E3F389-6AFB-4C15-8265-A4A4F8FBCB85}" srcOrd="0" destOrd="0" presId="urn:microsoft.com/office/officeart/2008/layout/LinedList"/>
    <dgm:cxn modelId="{611AB346-EED3-4EB4-873F-D2B1246AE835}" type="presOf" srcId="{A56F78C5-72FB-4C45-8E89-500EB3671097}" destId="{929660FD-C1B3-4E1B-B5C2-B008E98F5B94}" srcOrd="0" destOrd="0" presId="urn:microsoft.com/office/officeart/2008/layout/LinedList"/>
    <dgm:cxn modelId="{631767BD-1AF8-4C7E-925D-9AF552BAC9F3}" srcId="{31DA554F-F118-4941-8F41-DCD384CEAF00}" destId="{1C270E15-C295-4740-9CEA-242BAA3F8049}" srcOrd="6" destOrd="0" parTransId="{CA2CA3C2-E20D-4A0F-803F-9C6D7BBCE739}" sibTransId="{DD57B0FF-1152-4998-8546-0422646E5B4C}"/>
    <dgm:cxn modelId="{EAC24DC8-866D-48B6-9D7E-BE119CAA4CC7}" srcId="{31DA554F-F118-4941-8F41-DCD384CEAF00}" destId="{A56F78C5-72FB-4C45-8E89-500EB3671097}" srcOrd="5" destOrd="0" parTransId="{874097D5-A5FA-42AF-9B97-3FFE79C1BFDD}" sibTransId="{27D7AEC0-042E-42EF-82D3-B285B94655AC}"/>
    <dgm:cxn modelId="{F2AFEACA-6D03-4178-9141-BB77F1B532C1}" srcId="{31DA554F-F118-4941-8F41-DCD384CEAF00}" destId="{8FD8FE7F-31A2-40B3-8FEC-17BDEFE2EC6E}" srcOrd="1" destOrd="0" parTransId="{3EDE7C7C-18F7-4BAA-9DFB-AD87EC0CD154}" sibTransId="{459B0AFE-3786-41E9-92A7-0FBFB2155189}"/>
    <dgm:cxn modelId="{B1F8F4CC-DBFF-4D35-BBE4-3F55B92520A4}" srcId="{31DA554F-F118-4941-8F41-DCD384CEAF00}" destId="{26A98D4C-7D74-432B-B632-B01E2E1CE2C8}" srcOrd="2" destOrd="0" parTransId="{E0B265E5-16A6-4963-9379-FA2455808383}" sibTransId="{0E0F2A34-9A1F-4329-A3E9-68640E3F6DA6}"/>
    <dgm:cxn modelId="{5F9B72CF-F639-4ADA-8DA8-4D9E1380DDA1}" type="presOf" srcId="{1C270E15-C295-4740-9CEA-242BAA3F8049}" destId="{F987909E-8EA7-463F-AF1F-B61080EA74E7}" srcOrd="0" destOrd="0" presId="urn:microsoft.com/office/officeart/2008/layout/LinedList"/>
    <dgm:cxn modelId="{E7450ED9-96C5-40FE-B337-2D07F473549B}" srcId="{31DA554F-F118-4941-8F41-DCD384CEAF00}" destId="{B52233EB-E8BA-47FA-BBAE-8F0D56A7CA0A}" srcOrd="0" destOrd="0" parTransId="{538213A7-73D1-4A21-9951-B24F172A658C}" sibTransId="{EFDF2575-8F30-42DC-91CB-DA84F7CB2B53}"/>
    <dgm:cxn modelId="{C9AA3CF2-71A8-4C95-9A17-BCDE82BC283B}" srcId="{31DA554F-F118-4941-8F41-DCD384CEAF00}" destId="{D990FF44-3A9A-4747-9D25-D9A1E6E36B15}" srcOrd="4" destOrd="0" parTransId="{7D78E78E-5C3A-40D1-A47D-08FDDC9B3736}" sibTransId="{09544FA1-4399-4761-90CA-BE7E10EC1EB3}"/>
    <dgm:cxn modelId="{B947F9F3-A38C-4168-9024-CE3CCF67E1F0}" type="presOf" srcId="{B52233EB-E8BA-47FA-BBAE-8F0D56A7CA0A}" destId="{8A813392-663F-41F7-BECC-E31907DB6A71}" srcOrd="0" destOrd="0" presId="urn:microsoft.com/office/officeart/2008/layout/LinedList"/>
    <dgm:cxn modelId="{97DF7620-36C3-4AD1-ADAD-DA304B0E2DC3}" type="presParOf" srcId="{CEAC6A4B-5D74-4D24-8847-79F8937AB9CC}" destId="{260DA81B-476B-431A-9747-AB4FE4AF03C4}" srcOrd="0" destOrd="0" presId="urn:microsoft.com/office/officeart/2008/layout/LinedList"/>
    <dgm:cxn modelId="{5D5898C9-C37A-46F1-ABCC-9BD8E7CF86C8}" type="presParOf" srcId="{CEAC6A4B-5D74-4D24-8847-79F8937AB9CC}" destId="{92D9EB95-347A-484C-8C12-9A6685D3D117}" srcOrd="1" destOrd="0" presId="urn:microsoft.com/office/officeart/2008/layout/LinedList"/>
    <dgm:cxn modelId="{1DE6C509-C85B-4C8D-9BC9-923D70D9E9D5}" type="presParOf" srcId="{92D9EB95-347A-484C-8C12-9A6685D3D117}" destId="{8A813392-663F-41F7-BECC-E31907DB6A71}" srcOrd="0" destOrd="0" presId="urn:microsoft.com/office/officeart/2008/layout/LinedList"/>
    <dgm:cxn modelId="{11A517E8-5B7F-401B-8E31-572475A9F435}" type="presParOf" srcId="{92D9EB95-347A-484C-8C12-9A6685D3D117}" destId="{587291C4-D278-4357-99A9-E592FDD061D3}" srcOrd="1" destOrd="0" presId="urn:microsoft.com/office/officeart/2008/layout/LinedList"/>
    <dgm:cxn modelId="{906358CA-30FF-4CA4-9CE5-524408C2DBCD}" type="presParOf" srcId="{CEAC6A4B-5D74-4D24-8847-79F8937AB9CC}" destId="{D98F26F4-0116-44D8-B71F-EA50BCF5F574}" srcOrd="2" destOrd="0" presId="urn:microsoft.com/office/officeart/2008/layout/LinedList"/>
    <dgm:cxn modelId="{1E491CD5-3984-4800-8881-6ABDBB93EAC6}" type="presParOf" srcId="{CEAC6A4B-5D74-4D24-8847-79F8937AB9CC}" destId="{1EA1AF16-4F1B-4580-9C63-DCACB6F94A0C}" srcOrd="3" destOrd="0" presId="urn:microsoft.com/office/officeart/2008/layout/LinedList"/>
    <dgm:cxn modelId="{A1E1907D-6E38-406A-973D-B45D3915965B}" type="presParOf" srcId="{1EA1AF16-4F1B-4580-9C63-DCACB6F94A0C}" destId="{FD4D4149-64D7-44D1-B278-333CC8A818A1}" srcOrd="0" destOrd="0" presId="urn:microsoft.com/office/officeart/2008/layout/LinedList"/>
    <dgm:cxn modelId="{B2046ACF-0215-40D4-863F-8906C6D85D2B}" type="presParOf" srcId="{1EA1AF16-4F1B-4580-9C63-DCACB6F94A0C}" destId="{72897049-E8D0-4120-8DF1-6A61B3A935FB}" srcOrd="1" destOrd="0" presId="urn:microsoft.com/office/officeart/2008/layout/LinedList"/>
    <dgm:cxn modelId="{D6ED656A-58E7-4ABD-8E2C-D3AF9494D951}" type="presParOf" srcId="{CEAC6A4B-5D74-4D24-8847-79F8937AB9CC}" destId="{D3493682-1A86-46D3-81E7-B4C78E3A0008}" srcOrd="4" destOrd="0" presId="urn:microsoft.com/office/officeart/2008/layout/LinedList"/>
    <dgm:cxn modelId="{A58D4247-8C76-485F-A5C4-380CB7FDECD3}" type="presParOf" srcId="{CEAC6A4B-5D74-4D24-8847-79F8937AB9CC}" destId="{798A5F09-0848-414B-84DF-C9715F2248A1}" srcOrd="5" destOrd="0" presId="urn:microsoft.com/office/officeart/2008/layout/LinedList"/>
    <dgm:cxn modelId="{2440380E-84ED-4A75-89DC-C81876B2E39C}" type="presParOf" srcId="{798A5F09-0848-414B-84DF-C9715F2248A1}" destId="{2CF57BD6-CA56-47EB-8601-DDE7C967137C}" srcOrd="0" destOrd="0" presId="urn:microsoft.com/office/officeart/2008/layout/LinedList"/>
    <dgm:cxn modelId="{F6145254-063A-44AE-8F18-FA4911CEEFDA}" type="presParOf" srcId="{798A5F09-0848-414B-84DF-C9715F2248A1}" destId="{6656AB70-874C-428B-A41E-3019107BB36F}" srcOrd="1" destOrd="0" presId="urn:microsoft.com/office/officeart/2008/layout/LinedList"/>
    <dgm:cxn modelId="{36F2A034-55E9-4069-B8DA-C040D199736C}" type="presParOf" srcId="{CEAC6A4B-5D74-4D24-8847-79F8937AB9CC}" destId="{CB362FDA-84A9-4831-81F1-96A761BA0D46}" srcOrd="6" destOrd="0" presId="urn:microsoft.com/office/officeart/2008/layout/LinedList"/>
    <dgm:cxn modelId="{0F313FC5-0765-466B-8EA2-543D7C52BF30}" type="presParOf" srcId="{CEAC6A4B-5D74-4D24-8847-79F8937AB9CC}" destId="{B0004E0C-B651-436A-AF02-5144888DE542}" srcOrd="7" destOrd="0" presId="urn:microsoft.com/office/officeart/2008/layout/LinedList"/>
    <dgm:cxn modelId="{B5C123F0-D914-4890-ABD8-EE19168314E7}" type="presParOf" srcId="{B0004E0C-B651-436A-AF02-5144888DE542}" destId="{63E3F389-6AFB-4C15-8265-A4A4F8FBCB85}" srcOrd="0" destOrd="0" presId="urn:microsoft.com/office/officeart/2008/layout/LinedList"/>
    <dgm:cxn modelId="{7E814A48-0C12-4DC2-9E30-3C970C5ABF25}" type="presParOf" srcId="{B0004E0C-B651-436A-AF02-5144888DE542}" destId="{325ACC92-43BB-4104-93F5-A48F8F26E089}" srcOrd="1" destOrd="0" presId="urn:microsoft.com/office/officeart/2008/layout/LinedList"/>
    <dgm:cxn modelId="{88137843-83E6-4CA4-9B3C-A49719D15633}" type="presParOf" srcId="{CEAC6A4B-5D74-4D24-8847-79F8937AB9CC}" destId="{9848CE0F-12C3-499F-9939-3AF943471F2C}" srcOrd="8" destOrd="0" presId="urn:microsoft.com/office/officeart/2008/layout/LinedList"/>
    <dgm:cxn modelId="{E9D43146-FC13-4430-8CF2-41E433A3E757}" type="presParOf" srcId="{CEAC6A4B-5D74-4D24-8847-79F8937AB9CC}" destId="{149B8631-F2F1-42FD-A122-FEECAA7B0D83}" srcOrd="9" destOrd="0" presId="urn:microsoft.com/office/officeart/2008/layout/LinedList"/>
    <dgm:cxn modelId="{1E578354-F37F-4732-A56E-2B37FCF17AB1}" type="presParOf" srcId="{149B8631-F2F1-42FD-A122-FEECAA7B0D83}" destId="{7CD2698C-DDD4-4450-B4F3-A9A5C63F1ED3}" srcOrd="0" destOrd="0" presId="urn:microsoft.com/office/officeart/2008/layout/LinedList"/>
    <dgm:cxn modelId="{ABD503A1-2968-4C8A-8D08-7D77A8F1A3A0}" type="presParOf" srcId="{149B8631-F2F1-42FD-A122-FEECAA7B0D83}" destId="{9E706888-3A27-47BA-870B-023CEC8C4EC3}" srcOrd="1" destOrd="0" presId="urn:microsoft.com/office/officeart/2008/layout/LinedList"/>
    <dgm:cxn modelId="{C56ABBE6-76B1-458E-A2E6-CCC10F97C936}" type="presParOf" srcId="{CEAC6A4B-5D74-4D24-8847-79F8937AB9CC}" destId="{558654FF-B4F2-4EC2-914B-B8C0299169EE}" srcOrd="10" destOrd="0" presId="urn:microsoft.com/office/officeart/2008/layout/LinedList"/>
    <dgm:cxn modelId="{89ABD9A2-A88E-42DB-9F59-C03EB5732D2E}" type="presParOf" srcId="{CEAC6A4B-5D74-4D24-8847-79F8937AB9CC}" destId="{6270A7BC-6F58-4914-A48A-29EA94B5FC8D}" srcOrd="11" destOrd="0" presId="urn:microsoft.com/office/officeart/2008/layout/LinedList"/>
    <dgm:cxn modelId="{CC79BAFD-19A7-43CE-89C8-17E30083E013}" type="presParOf" srcId="{6270A7BC-6F58-4914-A48A-29EA94B5FC8D}" destId="{929660FD-C1B3-4E1B-B5C2-B008E98F5B94}" srcOrd="0" destOrd="0" presId="urn:microsoft.com/office/officeart/2008/layout/LinedList"/>
    <dgm:cxn modelId="{165872D8-B489-4D66-97C1-8BBA057A968A}" type="presParOf" srcId="{6270A7BC-6F58-4914-A48A-29EA94B5FC8D}" destId="{6B3772C7-E6B9-4FB4-8B46-0210BCF1E39D}" srcOrd="1" destOrd="0" presId="urn:microsoft.com/office/officeart/2008/layout/LinedList"/>
    <dgm:cxn modelId="{ACA24E98-1F52-4D38-B813-6D3CEF02519D}" type="presParOf" srcId="{CEAC6A4B-5D74-4D24-8847-79F8937AB9CC}" destId="{F340675D-A933-461C-9D96-E4EEBAB79975}" srcOrd="12" destOrd="0" presId="urn:microsoft.com/office/officeart/2008/layout/LinedList"/>
    <dgm:cxn modelId="{C2917956-C881-4DD1-940E-12D64FDFF0A7}" type="presParOf" srcId="{CEAC6A4B-5D74-4D24-8847-79F8937AB9CC}" destId="{E34E95AF-AC25-4091-82C6-2D5B31A076D6}" srcOrd="13" destOrd="0" presId="urn:microsoft.com/office/officeart/2008/layout/LinedList"/>
    <dgm:cxn modelId="{ED978B1C-9D0E-45DB-BB6C-0257F5333033}" type="presParOf" srcId="{E34E95AF-AC25-4091-82C6-2D5B31A076D6}" destId="{F987909E-8EA7-463F-AF1F-B61080EA74E7}" srcOrd="0" destOrd="0" presId="urn:microsoft.com/office/officeart/2008/layout/LinedList"/>
    <dgm:cxn modelId="{3D0E07A5-6B98-41D4-9199-F5237BE522B5}" type="presParOf" srcId="{E34E95AF-AC25-4091-82C6-2D5B31A076D6}" destId="{B5FDD3AE-BCF6-4E79-B6C0-3F5D97A6551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71B84C-5367-49BC-9796-D8D9254DFEC6}">
      <dsp:nvSpPr>
        <dsp:cNvPr id="0" name=""/>
        <dsp:cNvSpPr/>
      </dsp:nvSpPr>
      <dsp:spPr>
        <a:xfrm>
          <a:off x="0" y="1713"/>
          <a:ext cx="10058399" cy="8262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850E2-38F3-4110-9555-39E9995863AA}">
      <dsp:nvSpPr>
        <dsp:cNvPr id="0" name=""/>
        <dsp:cNvSpPr/>
      </dsp:nvSpPr>
      <dsp:spPr>
        <a:xfrm>
          <a:off x="162733" y="266889"/>
          <a:ext cx="295879" cy="2958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0E5B5-85F1-434B-BC35-FA243E44C5CA}">
      <dsp:nvSpPr>
        <dsp:cNvPr id="0" name=""/>
        <dsp:cNvSpPr/>
      </dsp:nvSpPr>
      <dsp:spPr>
        <a:xfrm>
          <a:off x="621347" y="145847"/>
          <a:ext cx="9437052" cy="537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34" tIns="56934" rIns="56934" bIns="5693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High game ownership = Success</a:t>
          </a:r>
          <a:r>
            <a:rPr lang="en-US" sz="1700" kern="1200"/>
            <a:t>. Game ownership is estimated. For analysis the average is used.</a:t>
          </a:r>
        </a:p>
      </dsp:txBody>
      <dsp:txXfrm>
        <a:off x="621347" y="145847"/>
        <a:ext cx="9437052" cy="537963"/>
      </dsp:txXfrm>
    </dsp:sp>
    <dsp:sp modelId="{DDC30595-B4FA-4C35-A552-6EADE6399A9B}">
      <dsp:nvSpPr>
        <dsp:cNvPr id="0" name=""/>
        <dsp:cNvSpPr/>
      </dsp:nvSpPr>
      <dsp:spPr>
        <a:xfrm>
          <a:off x="0" y="962435"/>
          <a:ext cx="10058399" cy="5379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829E2-6B81-4AF0-81CE-1783EA6CF47F}">
      <dsp:nvSpPr>
        <dsp:cNvPr id="0" name=""/>
        <dsp:cNvSpPr/>
      </dsp:nvSpPr>
      <dsp:spPr>
        <a:xfrm>
          <a:off x="162733" y="1083477"/>
          <a:ext cx="295879" cy="2958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7DBDDB-5211-406A-AE8D-1C36BEAFD6CB}">
      <dsp:nvSpPr>
        <dsp:cNvPr id="0" name=""/>
        <dsp:cNvSpPr/>
      </dsp:nvSpPr>
      <dsp:spPr>
        <a:xfrm>
          <a:off x="621347" y="962435"/>
          <a:ext cx="9437052" cy="537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34" tIns="56934" rIns="56934" bIns="5693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Place - </a:t>
          </a:r>
          <a:r>
            <a:rPr lang="en-US" sz="1700" kern="1200"/>
            <a:t>An unsuccessful game does not equal a bad game.</a:t>
          </a:r>
        </a:p>
      </dsp:txBody>
      <dsp:txXfrm>
        <a:off x="621347" y="962435"/>
        <a:ext cx="9437052" cy="537963"/>
      </dsp:txXfrm>
    </dsp:sp>
    <dsp:sp modelId="{91E2ABAF-A180-432A-9F1F-B3168996133C}">
      <dsp:nvSpPr>
        <dsp:cNvPr id="0" name=""/>
        <dsp:cNvSpPr/>
      </dsp:nvSpPr>
      <dsp:spPr>
        <a:xfrm>
          <a:off x="0" y="1634890"/>
          <a:ext cx="10058399" cy="5379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54A42A-215C-4A84-AD58-36F4E30BAE42}">
      <dsp:nvSpPr>
        <dsp:cNvPr id="0" name=""/>
        <dsp:cNvSpPr/>
      </dsp:nvSpPr>
      <dsp:spPr>
        <a:xfrm>
          <a:off x="162733" y="1755931"/>
          <a:ext cx="295879" cy="2958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A3B85-9FD3-4027-984C-CED1E4B466C9}">
      <dsp:nvSpPr>
        <dsp:cNvPr id="0" name=""/>
        <dsp:cNvSpPr/>
      </dsp:nvSpPr>
      <dsp:spPr>
        <a:xfrm>
          <a:off x="621347" y="1634890"/>
          <a:ext cx="9437052" cy="537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34" tIns="56934" rIns="56934" bIns="5693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Price - </a:t>
          </a:r>
          <a:r>
            <a:rPr lang="en-US" sz="1700" kern="1200"/>
            <a:t>The typical price for the genre can act as a metric for how to market the game.</a:t>
          </a:r>
        </a:p>
      </dsp:txBody>
      <dsp:txXfrm>
        <a:off x="621347" y="1634890"/>
        <a:ext cx="9437052" cy="537963"/>
      </dsp:txXfrm>
    </dsp:sp>
    <dsp:sp modelId="{C217852C-0985-453A-B841-DD6DB0C907A5}">
      <dsp:nvSpPr>
        <dsp:cNvPr id="0" name=""/>
        <dsp:cNvSpPr/>
      </dsp:nvSpPr>
      <dsp:spPr>
        <a:xfrm>
          <a:off x="0" y="2307344"/>
          <a:ext cx="10058399" cy="5379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E2E54-D10B-42C9-B67C-A07FBCF0F657}">
      <dsp:nvSpPr>
        <dsp:cNvPr id="0" name=""/>
        <dsp:cNvSpPr/>
      </dsp:nvSpPr>
      <dsp:spPr>
        <a:xfrm>
          <a:off x="162733" y="2428386"/>
          <a:ext cx="295879" cy="2958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A5505-11D8-4621-9ECE-EB19DCF05DC8}">
      <dsp:nvSpPr>
        <dsp:cNvPr id="0" name=""/>
        <dsp:cNvSpPr/>
      </dsp:nvSpPr>
      <dsp:spPr>
        <a:xfrm>
          <a:off x="621347" y="2307344"/>
          <a:ext cx="9437052" cy="537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34" tIns="56934" rIns="56934" bIns="5693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Product - </a:t>
          </a:r>
          <a:r>
            <a:rPr lang="en-US" sz="1700" kern="1200"/>
            <a:t>Genres on Steam will have different characteristics and expectations.</a:t>
          </a:r>
        </a:p>
      </dsp:txBody>
      <dsp:txXfrm>
        <a:off x="621347" y="2307344"/>
        <a:ext cx="9437052" cy="537963"/>
      </dsp:txXfrm>
    </dsp:sp>
    <dsp:sp modelId="{B93ECCF8-0C6A-4C42-A1B3-713A27413ABE}">
      <dsp:nvSpPr>
        <dsp:cNvPr id="0" name=""/>
        <dsp:cNvSpPr/>
      </dsp:nvSpPr>
      <dsp:spPr>
        <a:xfrm>
          <a:off x="0" y="2979798"/>
          <a:ext cx="10058399" cy="8045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E8FE70-9F03-447F-AACD-A2E660F91C73}">
      <dsp:nvSpPr>
        <dsp:cNvPr id="0" name=""/>
        <dsp:cNvSpPr/>
      </dsp:nvSpPr>
      <dsp:spPr>
        <a:xfrm>
          <a:off x="162733" y="3234142"/>
          <a:ext cx="295879" cy="2958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0CA2B-0A1E-4446-82DF-6ABC660325B3}">
      <dsp:nvSpPr>
        <dsp:cNvPr id="0" name=""/>
        <dsp:cNvSpPr/>
      </dsp:nvSpPr>
      <dsp:spPr>
        <a:xfrm>
          <a:off x="621347" y="3113100"/>
          <a:ext cx="9437052" cy="537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34" tIns="56934" rIns="56934" bIns="5693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Using a </a:t>
          </a:r>
          <a:r>
            <a:rPr lang="en-US" sz="1700" b="1" kern="1200"/>
            <a:t>popular genre </a:t>
          </a:r>
          <a:r>
            <a:rPr lang="en-US" sz="1700" kern="1200"/>
            <a:t>as a point of reference is a good way to compare how different genres </a:t>
          </a:r>
          <a:r>
            <a:rPr lang="en-US" sz="1700" b="1" kern="1200"/>
            <a:t>perform</a:t>
          </a:r>
          <a:r>
            <a:rPr lang="en-US" sz="1700" kern="1200"/>
            <a:t>.</a:t>
          </a:r>
        </a:p>
      </dsp:txBody>
      <dsp:txXfrm>
        <a:off x="621347" y="3113100"/>
        <a:ext cx="9437052" cy="5379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26727-799C-453A-B5C7-0B6BFF0BC98C}">
      <dsp:nvSpPr>
        <dsp:cNvPr id="0" name=""/>
        <dsp:cNvSpPr/>
      </dsp:nvSpPr>
      <dsp:spPr>
        <a:xfrm>
          <a:off x="353181" y="731067"/>
          <a:ext cx="2538046" cy="1269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What is the market climate of Steam?</a:t>
          </a:r>
        </a:p>
      </dsp:txBody>
      <dsp:txXfrm>
        <a:off x="390349" y="768235"/>
        <a:ext cx="2463710" cy="1194687"/>
      </dsp:txXfrm>
    </dsp:sp>
    <dsp:sp modelId="{981E381E-89F5-4D3C-BA50-622385CC8F30}">
      <dsp:nvSpPr>
        <dsp:cNvPr id="0" name=""/>
        <dsp:cNvSpPr/>
      </dsp:nvSpPr>
      <dsp:spPr>
        <a:xfrm rot="19457599">
          <a:off x="2773714" y="980520"/>
          <a:ext cx="125024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50245" y="20214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67581" y="969479"/>
        <a:ext cx="62512" cy="62512"/>
      </dsp:txXfrm>
    </dsp:sp>
    <dsp:sp modelId="{FAB29B69-0CE0-4838-9694-E985673094CD}">
      <dsp:nvSpPr>
        <dsp:cNvPr id="0" name=""/>
        <dsp:cNvSpPr/>
      </dsp:nvSpPr>
      <dsp:spPr>
        <a:xfrm>
          <a:off x="3906446" y="1379"/>
          <a:ext cx="2538046" cy="12690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Genre Distribution &amp; Popularity</a:t>
          </a:r>
        </a:p>
      </dsp:txBody>
      <dsp:txXfrm>
        <a:off x="3943614" y="38547"/>
        <a:ext cx="2463710" cy="1194687"/>
      </dsp:txXfrm>
    </dsp:sp>
    <dsp:sp modelId="{42394C26-BAD3-43F4-99A2-0FEE7EA0EA72}">
      <dsp:nvSpPr>
        <dsp:cNvPr id="0" name=""/>
        <dsp:cNvSpPr/>
      </dsp:nvSpPr>
      <dsp:spPr>
        <a:xfrm rot="2142401">
          <a:off x="2773714" y="1710208"/>
          <a:ext cx="125024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50245" y="20214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67581" y="1699167"/>
        <a:ext cx="62512" cy="62512"/>
      </dsp:txXfrm>
    </dsp:sp>
    <dsp:sp modelId="{DB9C1BD6-593A-41D0-887B-EDC273AF5D1E}">
      <dsp:nvSpPr>
        <dsp:cNvPr id="0" name=""/>
        <dsp:cNvSpPr/>
      </dsp:nvSpPr>
      <dsp:spPr>
        <a:xfrm>
          <a:off x="3906446" y="1460756"/>
          <a:ext cx="2538046" cy="12690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How does the average game on Steam do regarding its playerbase?</a:t>
          </a:r>
          <a:endParaRPr lang="en-US" sz="1900" kern="1200" dirty="0"/>
        </a:p>
      </dsp:txBody>
      <dsp:txXfrm>
        <a:off x="3943614" y="1497924"/>
        <a:ext cx="2463710" cy="1194687"/>
      </dsp:txXfrm>
    </dsp:sp>
    <dsp:sp modelId="{E125A3D5-0B21-43A1-95A7-511CCC4348F7}">
      <dsp:nvSpPr>
        <dsp:cNvPr id="0" name=""/>
        <dsp:cNvSpPr/>
      </dsp:nvSpPr>
      <dsp:spPr>
        <a:xfrm>
          <a:off x="353181" y="2190444"/>
          <a:ext cx="2538046" cy="1269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Are there any aspects in particular that will make a large contribution to the success of a game?</a:t>
          </a:r>
        </a:p>
      </dsp:txBody>
      <dsp:txXfrm>
        <a:off x="390349" y="2227612"/>
        <a:ext cx="2463710" cy="1194687"/>
      </dsp:txXfrm>
    </dsp:sp>
    <dsp:sp modelId="{0D5E7AE6-EEE5-4931-B967-1D3FC46B8291}">
      <dsp:nvSpPr>
        <dsp:cNvPr id="0" name=""/>
        <dsp:cNvSpPr/>
      </dsp:nvSpPr>
      <dsp:spPr>
        <a:xfrm>
          <a:off x="353181" y="3649821"/>
          <a:ext cx="2538046" cy="1269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How should the game be priced?</a:t>
          </a:r>
        </a:p>
      </dsp:txBody>
      <dsp:txXfrm>
        <a:off x="390349" y="3686989"/>
        <a:ext cx="2463710" cy="1194687"/>
      </dsp:txXfrm>
    </dsp:sp>
    <dsp:sp modelId="{046FD220-BDFD-4973-8205-2BE0CE9AD0E5}">
      <dsp:nvSpPr>
        <dsp:cNvPr id="0" name=""/>
        <dsp:cNvSpPr/>
      </dsp:nvSpPr>
      <dsp:spPr>
        <a:xfrm rot="19457599">
          <a:off x="2773714" y="3899273"/>
          <a:ext cx="125024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50245" y="20214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67581" y="3888232"/>
        <a:ext cx="62512" cy="62512"/>
      </dsp:txXfrm>
    </dsp:sp>
    <dsp:sp modelId="{76496D76-ED23-4AFC-8401-20ADB7940547}">
      <dsp:nvSpPr>
        <dsp:cNvPr id="0" name=""/>
        <dsp:cNvSpPr/>
      </dsp:nvSpPr>
      <dsp:spPr>
        <a:xfrm>
          <a:off x="3906446" y="2920132"/>
          <a:ext cx="2538046" cy="12690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Does the accessibility of F2P outweigh potential losses in quality</a:t>
          </a:r>
        </a:p>
      </dsp:txBody>
      <dsp:txXfrm>
        <a:off x="3943614" y="2957300"/>
        <a:ext cx="2463710" cy="1194687"/>
      </dsp:txXfrm>
    </dsp:sp>
    <dsp:sp modelId="{10D1AEC0-6232-41A7-8F88-EA45D84725A8}">
      <dsp:nvSpPr>
        <dsp:cNvPr id="0" name=""/>
        <dsp:cNvSpPr/>
      </dsp:nvSpPr>
      <dsp:spPr>
        <a:xfrm rot="2142401">
          <a:off x="2773714" y="4628962"/>
          <a:ext cx="125024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50245" y="20214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67581" y="4617920"/>
        <a:ext cx="62512" cy="62512"/>
      </dsp:txXfrm>
    </dsp:sp>
    <dsp:sp modelId="{DCEB8987-997C-47C3-9431-5C1B89C5A108}">
      <dsp:nvSpPr>
        <dsp:cNvPr id="0" name=""/>
        <dsp:cNvSpPr/>
      </dsp:nvSpPr>
      <dsp:spPr>
        <a:xfrm>
          <a:off x="3906446" y="4379509"/>
          <a:ext cx="2538046" cy="12690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Average price for top games, top genre, and preferred genre.</a:t>
          </a:r>
        </a:p>
      </dsp:txBody>
      <dsp:txXfrm>
        <a:off x="3943614" y="4416677"/>
        <a:ext cx="2463710" cy="11946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DA81B-476B-431A-9747-AB4FE4AF03C4}">
      <dsp:nvSpPr>
        <dsp:cNvPr id="0" name=""/>
        <dsp:cNvSpPr/>
      </dsp:nvSpPr>
      <dsp:spPr>
        <a:xfrm>
          <a:off x="0" y="491"/>
          <a:ext cx="1005839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A813392-663F-41F7-BECC-E31907DB6A71}">
      <dsp:nvSpPr>
        <dsp:cNvPr id="0" name=""/>
        <dsp:cNvSpPr/>
      </dsp:nvSpPr>
      <dsp:spPr>
        <a:xfrm>
          <a:off x="0" y="491"/>
          <a:ext cx="10058399" cy="57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Games in the Simulation Genre have the capacity to have a large </a:t>
          </a:r>
          <a:r>
            <a:rPr lang="en-US" sz="2100" b="1" kern="1200" dirty="0"/>
            <a:t>player base.</a:t>
          </a:r>
        </a:p>
      </dsp:txBody>
      <dsp:txXfrm>
        <a:off x="0" y="491"/>
        <a:ext cx="10058399" cy="574625"/>
      </dsp:txXfrm>
    </dsp:sp>
    <dsp:sp modelId="{D98F26F4-0116-44D8-B71F-EA50BCF5F574}">
      <dsp:nvSpPr>
        <dsp:cNvPr id="0" name=""/>
        <dsp:cNvSpPr/>
      </dsp:nvSpPr>
      <dsp:spPr>
        <a:xfrm>
          <a:off x="0" y="575116"/>
          <a:ext cx="10058399" cy="0"/>
        </a:xfrm>
        <a:prstGeom prst="line">
          <a:avLst/>
        </a:prstGeom>
        <a:gradFill rotWithShape="0">
          <a:gsLst>
            <a:gs pos="0">
              <a:schemeClr val="accent5">
                <a:hueOff val="131242"/>
                <a:satOff val="7048"/>
                <a:lumOff val="-2549"/>
                <a:alphaOff val="0"/>
                <a:shade val="85000"/>
                <a:satMod val="130000"/>
              </a:schemeClr>
            </a:gs>
            <a:gs pos="34000">
              <a:schemeClr val="accent5">
                <a:hueOff val="131242"/>
                <a:satOff val="7048"/>
                <a:lumOff val="-2549"/>
                <a:alphaOff val="0"/>
                <a:shade val="87000"/>
                <a:satMod val="125000"/>
              </a:schemeClr>
            </a:gs>
            <a:gs pos="70000">
              <a:schemeClr val="accent5">
                <a:hueOff val="131242"/>
                <a:satOff val="7048"/>
                <a:lumOff val="-254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131242"/>
                <a:satOff val="7048"/>
                <a:lumOff val="-254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5">
              <a:hueOff val="131242"/>
              <a:satOff val="7048"/>
              <a:lumOff val="-2549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D4D4149-64D7-44D1-B278-333CC8A818A1}">
      <dsp:nvSpPr>
        <dsp:cNvPr id="0" name=""/>
        <dsp:cNvSpPr/>
      </dsp:nvSpPr>
      <dsp:spPr>
        <a:xfrm>
          <a:off x="0" y="575116"/>
          <a:ext cx="10058399" cy="57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Steam responds best to games in the</a:t>
          </a:r>
          <a:r>
            <a:rPr lang="en-US" sz="2100" b="1" kern="1200" dirty="0"/>
            <a:t> action genre</a:t>
          </a:r>
        </a:p>
      </dsp:txBody>
      <dsp:txXfrm>
        <a:off x="0" y="575116"/>
        <a:ext cx="10058399" cy="574625"/>
      </dsp:txXfrm>
    </dsp:sp>
    <dsp:sp modelId="{D3493682-1A86-46D3-81E7-B4C78E3A0008}">
      <dsp:nvSpPr>
        <dsp:cNvPr id="0" name=""/>
        <dsp:cNvSpPr/>
      </dsp:nvSpPr>
      <dsp:spPr>
        <a:xfrm>
          <a:off x="0" y="1149741"/>
          <a:ext cx="10058399" cy="0"/>
        </a:xfrm>
        <a:prstGeom prst="line">
          <a:avLst/>
        </a:prstGeom>
        <a:gradFill rotWithShape="0">
          <a:gsLst>
            <a:gs pos="0">
              <a:schemeClr val="accent5">
                <a:hueOff val="262483"/>
                <a:satOff val="14096"/>
                <a:lumOff val="-5098"/>
                <a:alphaOff val="0"/>
                <a:shade val="85000"/>
                <a:satMod val="130000"/>
              </a:schemeClr>
            </a:gs>
            <a:gs pos="34000">
              <a:schemeClr val="accent5">
                <a:hueOff val="262483"/>
                <a:satOff val="14096"/>
                <a:lumOff val="-5098"/>
                <a:alphaOff val="0"/>
                <a:shade val="87000"/>
                <a:satMod val="125000"/>
              </a:schemeClr>
            </a:gs>
            <a:gs pos="70000">
              <a:schemeClr val="accent5">
                <a:hueOff val="262483"/>
                <a:satOff val="14096"/>
                <a:lumOff val="-509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262483"/>
                <a:satOff val="14096"/>
                <a:lumOff val="-509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5">
              <a:hueOff val="262483"/>
              <a:satOff val="14096"/>
              <a:lumOff val="-5098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CF57BD6-CA56-47EB-8601-DDE7C967137C}">
      <dsp:nvSpPr>
        <dsp:cNvPr id="0" name=""/>
        <dsp:cNvSpPr/>
      </dsp:nvSpPr>
      <dsp:spPr>
        <a:xfrm>
          <a:off x="0" y="1149741"/>
          <a:ext cx="10058399" cy="57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Negative Ratings are </a:t>
          </a:r>
          <a:r>
            <a:rPr lang="en-US" sz="2100" kern="1200" dirty="0"/>
            <a:t>inevitable but </a:t>
          </a:r>
          <a:r>
            <a:rPr lang="en-US" sz="2100" b="1" kern="1200" dirty="0"/>
            <a:t>a good positive </a:t>
          </a:r>
          <a:r>
            <a:rPr lang="en-US" sz="2100" kern="1200" dirty="0"/>
            <a:t>to negative ratio lies around 75%  </a:t>
          </a:r>
        </a:p>
      </dsp:txBody>
      <dsp:txXfrm>
        <a:off x="0" y="1149741"/>
        <a:ext cx="10058399" cy="574625"/>
      </dsp:txXfrm>
    </dsp:sp>
    <dsp:sp modelId="{CB362FDA-84A9-4831-81F1-96A761BA0D46}">
      <dsp:nvSpPr>
        <dsp:cNvPr id="0" name=""/>
        <dsp:cNvSpPr/>
      </dsp:nvSpPr>
      <dsp:spPr>
        <a:xfrm>
          <a:off x="0" y="1724367"/>
          <a:ext cx="10058399" cy="0"/>
        </a:xfrm>
        <a:prstGeom prst="line">
          <a:avLst/>
        </a:prstGeom>
        <a:gradFill rotWithShape="0">
          <a:gsLst>
            <a:gs pos="0">
              <a:schemeClr val="accent5">
                <a:hueOff val="393725"/>
                <a:satOff val="21144"/>
                <a:lumOff val="-7647"/>
                <a:alphaOff val="0"/>
                <a:shade val="85000"/>
                <a:satMod val="130000"/>
              </a:schemeClr>
            </a:gs>
            <a:gs pos="34000">
              <a:schemeClr val="accent5">
                <a:hueOff val="393725"/>
                <a:satOff val="21144"/>
                <a:lumOff val="-7647"/>
                <a:alphaOff val="0"/>
                <a:shade val="87000"/>
                <a:satMod val="125000"/>
              </a:schemeClr>
            </a:gs>
            <a:gs pos="70000">
              <a:schemeClr val="accent5">
                <a:hueOff val="393725"/>
                <a:satOff val="21144"/>
                <a:lumOff val="-7647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393725"/>
                <a:satOff val="21144"/>
                <a:lumOff val="-7647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5">
              <a:hueOff val="393725"/>
              <a:satOff val="21144"/>
              <a:lumOff val="-7647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E3F389-6AFB-4C15-8265-A4A4F8FBCB85}">
      <dsp:nvSpPr>
        <dsp:cNvPr id="0" name=""/>
        <dsp:cNvSpPr/>
      </dsp:nvSpPr>
      <dsp:spPr>
        <a:xfrm>
          <a:off x="0" y="1724367"/>
          <a:ext cx="10058399" cy="57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Quality </a:t>
          </a:r>
          <a:r>
            <a:rPr lang="en-US" sz="2100" kern="1200" dirty="0"/>
            <a:t>is more important than sheer affordability.</a:t>
          </a:r>
        </a:p>
      </dsp:txBody>
      <dsp:txXfrm>
        <a:off x="0" y="1724367"/>
        <a:ext cx="10058399" cy="574625"/>
      </dsp:txXfrm>
    </dsp:sp>
    <dsp:sp modelId="{9848CE0F-12C3-499F-9939-3AF943471F2C}">
      <dsp:nvSpPr>
        <dsp:cNvPr id="0" name=""/>
        <dsp:cNvSpPr/>
      </dsp:nvSpPr>
      <dsp:spPr>
        <a:xfrm>
          <a:off x="0" y="2298992"/>
          <a:ext cx="10058399" cy="0"/>
        </a:xfrm>
        <a:prstGeom prst="line">
          <a:avLst/>
        </a:prstGeom>
        <a:gradFill rotWithShape="0">
          <a:gsLst>
            <a:gs pos="0">
              <a:schemeClr val="accent5">
                <a:hueOff val="524966"/>
                <a:satOff val="28192"/>
                <a:lumOff val="-10196"/>
                <a:alphaOff val="0"/>
                <a:shade val="85000"/>
                <a:satMod val="130000"/>
              </a:schemeClr>
            </a:gs>
            <a:gs pos="34000">
              <a:schemeClr val="accent5">
                <a:hueOff val="524966"/>
                <a:satOff val="28192"/>
                <a:lumOff val="-10196"/>
                <a:alphaOff val="0"/>
                <a:shade val="87000"/>
                <a:satMod val="125000"/>
              </a:schemeClr>
            </a:gs>
            <a:gs pos="70000">
              <a:schemeClr val="accent5">
                <a:hueOff val="524966"/>
                <a:satOff val="28192"/>
                <a:lumOff val="-1019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524966"/>
                <a:satOff val="28192"/>
                <a:lumOff val="-1019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5">
              <a:hueOff val="524966"/>
              <a:satOff val="28192"/>
              <a:lumOff val="-10196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D2698C-DDD4-4450-B4F3-A9A5C63F1ED3}">
      <dsp:nvSpPr>
        <dsp:cNvPr id="0" name=""/>
        <dsp:cNvSpPr/>
      </dsp:nvSpPr>
      <dsp:spPr>
        <a:xfrm>
          <a:off x="0" y="2298992"/>
          <a:ext cx="10058399" cy="57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 Good starting price point for a Sim game is </a:t>
          </a:r>
          <a:r>
            <a:rPr lang="en-US" sz="2100" b="1" kern="1200" dirty="0"/>
            <a:t>$14.99</a:t>
          </a:r>
        </a:p>
      </dsp:txBody>
      <dsp:txXfrm>
        <a:off x="0" y="2298992"/>
        <a:ext cx="10058399" cy="574625"/>
      </dsp:txXfrm>
    </dsp:sp>
    <dsp:sp modelId="{558654FF-B4F2-4EC2-914B-B8C0299169EE}">
      <dsp:nvSpPr>
        <dsp:cNvPr id="0" name=""/>
        <dsp:cNvSpPr/>
      </dsp:nvSpPr>
      <dsp:spPr>
        <a:xfrm>
          <a:off x="0" y="2873618"/>
          <a:ext cx="10058399" cy="0"/>
        </a:xfrm>
        <a:prstGeom prst="line">
          <a:avLst/>
        </a:prstGeom>
        <a:gradFill rotWithShape="0">
          <a:gsLst>
            <a:gs pos="0">
              <a:schemeClr val="accent5">
                <a:hueOff val="656208"/>
                <a:satOff val="35240"/>
                <a:lumOff val="-12745"/>
                <a:alphaOff val="0"/>
                <a:shade val="85000"/>
                <a:satMod val="130000"/>
              </a:schemeClr>
            </a:gs>
            <a:gs pos="34000">
              <a:schemeClr val="accent5">
                <a:hueOff val="656208"/>
                <a:satOff val="35240"/>
                <a:lumOff val="-12745"/>
                <a:alphaOff val="0"/>
                <a:shade val="87000"/>
                <a:satMod val="125000"/>
              </a:schemeClr>
            </a:gs>
            <a:gs pos="70000">
              <a:schemeClr val="accent5">
                <a:hueOff val="656208"/>
                <a:satOff val="35240"/>
                <a:lumOff val="-1274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656208"/>
                <a:satOff val="35240"/>
                <a:lumOff val="-1274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5">
              <a:hueOff val="656208"/>
              <a:satOff val="35240"/>
              <a:lumOff val="-12745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29660FD-C1B3-4E1B-B5C2-B008E98F5B94}">
      <dsp:nvSpPr>
        <dsp:cNvPr id="0" name=""/>
        <dsp:cNvSpPr/>
      </dsp:nvSpPr>
      <dsp:spPr>
        <a:xfrm>
          <a:off x="0" y="2873618"/>
          <a:ext cx="10058399" cy="57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Genres fill their own niches, and the game will make its way to its “</a:t>
          </a:r>
          <a:r>
            <a:rPr lang="en-US" sz="2100" b="1" kern="1200" dirty="0"/>
            <a:t>intended audience</a:t>
          </a:r>
          <a:r>
            <a:rPr lang="en-US" sz="2100" b="0" kern="1200" dirty="0"/>
            <a:t>.”</a:t>
          </a:r>
        </a:p>
      </dsp:txBody>
      <dsp:txXfrm>
        <a:off x="0" y="2873618"/>
        <a:ext cx="10058399" cy="574625"/>
      </dsp:txXfrm>
    </dsp:sp>
    <dsp:sp modelId="{F340675D-A933-461C-9D96-E4EEBAB79975}">
      <dsp:nvSpPr>
        <dsp:cNvPr id="0" name=""/>
        <dsp:cNvSpPr/>
      </dsp:nvSpPr>
      <dsp:spPr>
        <a:xfrm>
          <a:off x="0" y="3448243"/>
          <a:ext cx="10058399" cy="0"/>
        </a:xfrm>
        <a:prstGeom prst="line">
          <a:avLst/>
        </a:prstGeom>
        <a:gradFill rotWithShape="0">
          <a:gsLst>
            <a:gs pos="0">
              <a:schemeClr val="accent5">
                <a:hueOff val="787450"/>
                <a:satOff val="42288"/>
                <a:lumOff val="-15294"/>
                <a:alphaOff val="0"/>
                <a:shade val="85000"/>
                <a:satMod val="130000"/>
              </a:schemeClr>
            </a:gs>
            <a:gs pos="34000">
              <a:schemeClr val="accent5">
                <a:hueOff val="787450"/>
                <a:satOff val="42288"/>
                <a:lumOff val="-15294"/>
                <a:alphaOff val="0"/>
                <a:shade val="87000"/>
                <a:satMod val="125000"/>
              </a:schemeClr>
            </a:gs>
            <a:gs pos="70000">
              <a:schemeClr val="accent5">
                <a:hueOff val="787450"/>
                <a:satOff val="42288"/>
                <a:lumOff val="-15294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787450"/>
                <a:satOff val="42288"/>
                <a:lumOff val="-15294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5">
              <a:hueOff val="787450"/>
              <a:satOff val="42288"/>
              <a:lumOff val="-15294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987909E-8EA7-463F-AF1F-B61080EA74E7}">
      <dsp:nvSpPr>
        <dsp:cNvPr id="0" name=""/>
        <dsp:cNvSpPr/>
      </dsp:nvSpPr>
      <dsp:spPr>
        <a:xfrm>
          <a:off x="0" y="3448243"/>
          <a:ext cx="10058399" cy="57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Summary: A Great Game is a Great Game</a:t>
          </a:r>
        </a:p>
      </dsp:txBody>
      <dsp:txXfrm>
        <a:off x="0" y="3448243"/>
        <a:ext cx="10058399" cy="574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57E32-9E2A-4039-AC59-6DFE63B489DD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9B957-BF27-4C47-9DB8-17276AC9E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</a:rPr>
              <a:t>- Marketing is not just promotion, it begins with the product and involves price and place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9B957-BF27-4C47-9DB8-17276AC9E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99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Limitations: no revenue column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9B957-BF27-4C47-9DB8-17276AC9E0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9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Enjoyment is Subjective, success is up to the fates, and the best someone can do is get their game out there. Particularly when considering the aspect is mainly genre.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9B957-BF27-4C47-9DB8-17276AC9E0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34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EBA1-1804-4F20-8A79-2200A7D5E276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1B509-D847-493F-A35B-E8CA36D4E9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80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EBA1-1804-4F20-8A79-2200A7D5E276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1B509-D847-493F-A35B-E8CA36D4E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8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EBA1-1804-4F20-8A79-2200A7D5E276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1B509-D847-493F-A35B-E8CA36D4E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1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EBA1-1804-4F20-8A79-2200A7D5E276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1B509-D847-493F-A35B-E8CA36D4E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35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EBA1-1804-4F20-8A79-2200A7D5E276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1B509-D847-493F-A35B-E8CA36D4E9B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042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EBA1-1804-4F20-8A79-2200A7D5E276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1B509-D847-493F-A35B-E8CA36D4E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6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EBA1-1804-4F20-8A79-2200A7D5E276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1B509-D847-493F-A35B-E8CA36D4E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33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EBA1-1804-4F20-8A79-2200A7D5E276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1B509-D847-493F-A35B-E8CA36D4E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38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EBA1-1804-4F20-8A79-2200A7D5E276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1B509-D847-493F-A35B-E8CA36D4E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10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BE9EBA1-1804-4F20-8A79-2200A7D5E276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B31B509-D847-493F-A35B-E8CA36D4E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4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EBA1-1804-4F20-8A79-2200A7D5E276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1B509-D847-493F-A35B-E8CA36D4E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1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BE9EBA1-1804-4F20-8A79-2200A7D5E276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B31B509-D847-493F-A35B-E8CA36D4E9B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673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ayerwayer.com/entretenimiento/2025/11/12/steam-te-deja-jugar-cientos-de-demos-gratis-tres-veces-al-ano-como-funciona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9F38109-6CA7-491B-A6A4-D2A06300E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D99FD-55A3-97E5-A0E0-565965D39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en-US" sz="6200" dirty="0">
                <a:solidFill>
                  <a:schemeClr val="accent1">
                    <a:lumMod val="50000"/>
                  </a:schemeClr>
                </a:solidFill>
              </a:rPr>
              <a:t>Marketing on Steam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650CD0-56C3-0757-2070-EB56DCBFC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Presented by: Katelyn Carlini</a:t>
            </a:r>
          </a:p>
        </p:txBody>
      </p:sp>
      <p:pic>
        <p:nvPicPr>
          <p:cNvPr id="15" name="Picture 14" descr="A logo of a company&#10;&#10;AI-generated content may be incorrect.">
            <a:extLst>
              <a:ext uri="{FF2B5EF4-FFF2-40B4-BE49-F238E27FC236}">
                <a16:creationId xmlns:a16="http://schemas.microsoft.com/office/drawing/2014/main" id="{BE7A330A-9AB5-C438-EA64-C79242DC7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401" r="17810"/>
          <a:stretch>
            <a:fillRect/>
          </a:stretch>
        </p:blipFill>
        <p:spPr>
          <a:xfrm>
            <a:off x="633999" y="640081"/>
            <a:ext cx="5462001" cy="50541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07708C9-4DE8-42DC-8556-86EFA6F0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093E2E4-CE1B-4314-8AD0-0555B7CA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D8D66C-6E87-4017-8A48-ED6A4578A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35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gnifying glasses on yellow backdrop">
            <a:extLst>
              <a:ext uri="{FF2B5EF4-FFF2-40B4-BE49-F238E27FC236}">
                <a16:creationId xmlns:a16="http://schemas.microsoft.com/office/drawing/2014/main" id="{A76FB26A-022B-2112-F4E8-0345A9E42E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0" b="1091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0287E58-BFA2-4780-8829-AAA140F4A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69B57C-5DFE-2836-0D80-70435A6B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FA44386-17EF-471B-BBDB-C20ACD5A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C4828D-6EB3-42F1-B844-8F3B0D0E1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AA4B04-09CC-EA53-9012-1617FC52E7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6235809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31161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76CBFE-846E-904F-29F8-21CBADB18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/>
              <a:t>References</a:t>
            </a:r>
          </a:p>
        </p:txBody>
      </p:sp>
      <p:pic>
        <p:nvPicPr>
          <p:cNvPr id="7" name="Picture 6" descr="Three neatly stacked books">
            <a:extLst>
              <a:ext uri="{FF2B5EF4-FFF2-40B4-BE49-F238E27FC236}">
                <a16:creationId xmlns:a16="http://schemas.microsoft.com/office/drawing/2014/main" id="{5520B785-280F-7647-3ED2-1EE84315D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29" r="7450" b="1"/>
          <a:stretch>
            <a:fillRect/>
          </a:stretch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8692-F347-076B-A8D7-D6723BFC1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 fontScale="92500" lnSpcReduction="20000"/>
          </a:bodyPr>
          <a:lstStyle/>
          <a:p>
            <a:r>
              <a:rPr lang="en-US" sz="1300" dirty="0" err="1"/>
              <a:t>FronkonGames</a:t>
            </a:r>
            <a:r>
              <a:rPr lang="en-US" sz="1300" dirty="0"/>
              <a:t>. </a:t>
            </a:r>
            <a:r>
              <a:rPr lang="en-US" sz="1300" i="1" dirty="0"/>
              <a:t>"Steam Games Dataset."</a:t>
            </a:r>
            <a:r>
              <a:rPr lang="en-US" sz="1300" dirty="0"/>
              <a:t> </a:t>
            </a:r>
            <a:r>
              <a:rPr lang="en-US" sz="1300" i="1" dirty="0"/>
              <a:t>Kaggle</a:t>
            </a:r>
            <a:r>
              <a:rPr lang="en-US" sz="1300" dirty="0"/>
              <a:t>, 24 Aug. 2023, www.kaggle.com/datasets/fronkongames/steam-games-dataset.</a:t>
            </a:r>
          </a:p>
          <a:p>
            <a:r>
              <a:rPr lang="en-US" sz="1300" dirty="0"/>
              <a:t>"Simulation video game." </a:t>
            </a:r>
            <a:r>
              <a:rPr lang="en-US" sz="1300" i="1" dirty="0"/>
              <a:t>Wikipedia</a:t>
            </a:r>
            <a:r>
              <a:rPr lang="en-US" sz="1300" dirty="0"/>
              <a:t>, 3 Nov. 2024, en.wikipedia.org/wiki/</a:t>
            </a:r>
            <a:r>
              <a:rPr lang="en-US" sz="1300" dirty="0" err="1"/>
              <a:t>Simulation_video_game</a:t>
            </a:r>
            <a:r>
              <a:rPr lang="en-US" sz="1300" dirty="0"/>
              <a:t>.</a:t>
            </a:r>
          </a:p>
          <a:p>
            <a:r>
              <a:rPr lang="en-US" sz="1300" dirty="0"/>
              <a:t>"Starfield (video game)." </a:t>
            </a:r>
            <a:r>
              <a:rPr lang="en-US" sz="1300" i="1" dirty="0"/>
              <a:t>Wikipedia</a:t>
            </a:r>
            <a:r>
              <a:rPr lang="en-US" sz="1300" dirty="0"/>
              <a:t>, 6 Nov. 2024, en.wikipedia.org/wiki/Starfield_(</a:t>
            </a:r>
            <a:r>
              <a:rPr lang="en-US" sz="1300" dirty="0" err="1"/>
              <a:t>video_game</a:t>
            </a:r>
            <a:r>
              <a:rPr lang="en-US" sz="1300" dirty="0"/>
              <a:t>).</a:t>
            </a:r>
          </a:p>
          <a:p>
            <a:r>
              <a:rPr lang="en-US" sz="1300" dirty="0"/>
              <a:t>"Steam Charts: Top 100." </a:t>
            </a:r>
            <a:r>
              <a:rPr lang="en-US" sz="1300" i="1" dirty="0"/>
              <a:t>Steam</a:t>
            </a:r>
            <a:r>
              <a:rPr lang="en-US" sz="1300" dirty="0"/>
              <a:t>, store.steampowered.com/charts/. Accessed 9 Nov. 2025.</a:t>
            </a:r>
          </a:p>
          <a:p>
            <a:r>
              <a:rPr lang="en-US" sz="1300" dirty="0"/>
              <a:t>"Store Home." </a:t>
            </a:r>
            <a:r>
              <a:rPr lang="en-US" sz="1300" i="1" dirty="0"/>
              <a:t>Steam</a:t>
            </a:r>
            <a:r>
              <a:rPr lang="en-US" sz="1300" dirty="0"/>
              <a:t>, store.steampowered.com/games. Accessed 9 Nov. 2025.</a:t>
            </a:r>
          </a:p>
          <a:p>
            <a:r>
              <a:rPr lang="en-US" sz="1300" dirty="0"/>
              <a:t>"Top questions." </a:t>
            </a:r>
            <a:r>
              <a:rPr lang="en-US" sz="1300" i="1" dirty="0"/>
              <a:t>Stack Overflow</a:t>
            </a:r>
            <a:r>
              <a:rPr lang="en-US" sz="1300" dirty="0"/>
              <a:t>, stackoverflow.com/questions. Accessed 9 Nov. 2025.</a:t>
            </a:r>
          </a:p>
          <a:p>
            <a:r>
              <a:rPr lang="en-US" sz="1300" dirty="0"/>
              <a:t>"Why Are Games So Expensive Now? Factors Driving Up Game Prices." </a:t>
            </a:r>
            <a:r>
              <a:rPr lang="en-US" sz="1300" i="1" dirty="0" err="1"/>
              <a:t>DHgate</a:t>
            </a:r>
            <a:r>
              <a:rPr lang="en-US" sz="1300" i="1" dirty="0"/>
              <a:t> Smart Blog</a:t>
            </a:r>
            <a:r>
              <a:rPr lang="en-US" sz="1300" dirty="0"/>
              <a:t>, smart.dhgate.com/why-are-games-so-expensive-now-factors-driving-up-game-prices/. Accessed 9 Nov. 2025.</a:t>
            </a:r>
            <a:br>
              <a:rPr lang="en-US" sz="1300" dirty="0"/>
            </a:br>
            <a:br>
              <a:rPr lang="en-US" sz="1300" dirty="0"/>
            </a:br>
            <a:r>
              <a:rPr lang="en-US" sz="1300" dirty="0"/>
              <a:t>Going Indie Biz. (2024, July 27). </a:t>
            </a:r>
            <a:r>
              <a:rPr lang="en-US" sz="1300" i="1" dirty="0"/>
              <a:t>Steam marketing expert reveals algorithm secrets</a:t>
            </a:r>
            <a:r>
              <a:rPr lang="en-US" sz="1300" dirty="0"/>
              <a:t> [Video]. YouTube. https://www.youtube.com/watch?v=CfSThW3GwvM</a:t>
            </a:r>
          </a:p>
          <a:p>
            <a:r>
              <a:rPr lang="en-US" sz="1300" dirty="0"/>
              <a:t>Summer. (2025, March 17). </a:t>
            </a:r>
            <a:r>
              <a:rPr lang="en-US" sz="1300" i="1" dirty="0"/>
              <a:t>The Four PS of Marketing: Definition, Role, and Questions to consider - </a:t>
            </a:r>
            <a:r>
              <a:rPr lang="en-US" sz="1300" i="1" dirty="0" err="1"/>
              <a:t>Mageplaza</a:t>
            </a:r>
            <a:r>
              <a:rPr lang="en-US" sz="1300" dirty="0"/>
              <a:t>. The Most Feature-rich Extension Developer for Magento 2 - Adobe Commerce. https://www.mageplaza.com/blog/4-ps-of-marketing.html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278643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E2B921FE-88A4-459B-9BE1-BD2EBAD7C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45270C1D-1DCF-4928-B175-32F33CEC3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85160-3F93-52F7-E8E3-A7AFC9B7C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4984F-5D19-CFDF-6F50-F4B09E33E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 fontScale="92500"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The Digital Storefront, Steam is a massive market that is made up of over 100,000 games. As a consumer of games and of general interest I want to see what aspects contribute to a game's success on Steam. To accomplish this, I decided to look into the </a:t>
            </a:r>
            <a:r>
              <a:rPr lang="en-US" sz="1500" b="1" dirty="0">
                <a:solidFill>
                  <a:srgbClr val="FFFFFF"/>
                </a:solidFill>
              </a:rPr>
              <a:t>4p’s of marketing </a:t>
            </a:r>
          </a:p>
          <a:p>
            <a:r>
              <a:rPr lang="en-US" sz="1500" dirty="0">
                <a:solidFill>
                  <a:srgbClr val="FFFFFF"/>
                </a:solidFill>
              </a:rPr>
              <a:t>How It Applies To Game Development: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Product - </a:t>
            </a:r>
            <a:r>
              <a:rPr lang="en-US" sz="1500" dirty="0">
                <a:solidFill>
                  <a:srgbClr val="FFFFFF"/>
                </a:solidFill>
              </a:rPr>
              <a:t>Content and Genre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Place - </a:t>
            </a:r>
            <a:r>
              <a:rPr lang="en-US" sz="1500" dirty="0">
                <a:solidFill>
                  <a:srgbClr val="FFFFFF"/>
                </a:solidFill>
              </a:rPr>
              <a:t>Steam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Price - </a:t>
            </a:r>
            <a:r>
              <a:rPr lang="en-US" sz="1500" dirty="0">
                <a:solidFill>
                  <a:srgbClr val="FFFFFF"/>
                </a:solidFill>
              </a:rPr>
              <a:t>F2P to Expensive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Promotion </a:t>
            </a:r>
            <a:r>
              <a:rPr lang="en-US" sz="1500" dirty="0">
                <a:solidFill>
                  <a:srgbClr val="FFFFFF"/>
                </a:solidFill>
              </a:rPr>
              <a:t>- Player Engagement</a:t>
            </a:r>
          </a:p>
          <a:p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507E3BCE-143E-411A-809D-0F920A64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EE573-BE5F-239C-4035-C8082876062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4" r="5546" b="-1"/>
          <a:stretch>
            <a:fillRect/>
          </a:stretch>
        </p:blipFill>
        <p:spPr>
          <a:xfrm>
            <a:off x="4742017" y="640080"/>
            <a:ext cx="679808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45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B0F1-A904-E9EC-6D8A-E0D614A7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Measures and Assumptions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3F92CB-C4AB-0399-3DDF-68DC10298C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253290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605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F5E263C-FB7E-4A3E-AD04-5140CD3D1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65ED8C-90F7-4EB0-ACCB-64AEF411E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C4DD6-87C2-52CD-1811-130EBAC5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3 Main Questions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04E3BF-88F7-4D19-BEC9-8486966EA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0E823CB7-F0B2-780A-8563-6A3380B68A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920542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7788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D8A9447-DEFF-40A5-8673-B7A365C3F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e chart with numbers and a number of different colored circles&#10;&#10;AI-generated content may be incorrect.">
            <a:extLst>
              <a:ext uri="{FF2B5EF4-FFF2-40B4-BE49-F238E27FC236}">
                <a16:creationId xmlns:a16="http://schemas.microsoft.com/office/drawing/2014/main" id="{4A4E78B0-E919-42E5-6E83-1C495CF41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1" r="-91" b="2"/>
          <a:stretch>
            <a:fillRect/>
          </a:stretch>
        </p:blipFill>
        <p:spPr>
          <a:xfrm>
            <a:off x="700572" y="640080"/>
            <a:ext cx="6604468" cy="557784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90C21F9-FD6D-4457-B130-1A531F242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4A88D-BEB8-9361-05FF-91FC84457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285" y="2371916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However, </a:t>
            </a:r>
            <a:b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most popular = Action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8F6EF4B-2F40-485B-9F36-084731486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4E98028-B104-1CC8-02B5-E48D3BC0A084}"/>
              </a:ext>
            </a:extLst>
          </p:cNvPr>
          <p:cNvSpPr txBox="1">
            <a:spLocks/>
          </p:cNvSpPr>
          <p:nvPr/>
        </p:nvSpPr>
        <p:spPr>
          <a:xfrm>
            <a:off x="8249285" y="792480"/>
            <a:ext cx="3659246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FFFFFF"/>
                </a:solidFill>
              </a:rPr>
              <a:t>Main Genres on Steam</a:t>
            </a:r>
          </a:p>
        </p:txBody>
      </p:sp>
    </p:spTree>
    <p:extLst>
      <p:ext uri="{BB962C8B-B14F-4D97-AF65-F5344CB8AC3E}">
        <p14:creationId xmlns:p14="http://schemas.microsoft.com/office/powerpoint/2010/main" val="204401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26D75EE5-57FF-4D1E-B105-A6036B0F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913828F-06C6-4172-B0DE-BAB012020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CB2A3A6-962C-4D7A-8272-EDEDD881F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21348D5E-A2F9-4457-85D6-EF33B01C1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F68C2-9465-B6BE-1877-C81908549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Steam’s Market Climate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4C29B1F-4DAE-FF3A-32A0-4AD35BAC8BA0}"/>
              </a:ext>
            </a:extLst>
          </p:cNvPr>
          <p:cNvSpPr txBox="1">
            <a:spLocks/>
          </p:cNvSpPr>
          <p:nvPr/>
        </p:nvSpPr>
        <p:spPr>
          <a:xfrm>
            <a:off x="633999" y="5727515"/>
            <a:ext cx="10925101" cy="51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000" cap="all" spc="20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Most games have ~ 1000 players</a:t>
            </a:r>
          </a:p>
        </p:txBody>
      </p:sp>
      <p:pic>
        <p:nvPicPr>
          <p:cNvPr id="9" name="Picture 8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8D8FEF8A-F85E-9E6D-CA91-40995C472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7" y="837806"/>
            <a:ext cx="5535764" cy="3459851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62E5679E-AF9A-4675-8EB9-82F877C47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aph of a graph with numbers and text&#10;&#10;AI-generated content may be incorrect.">
            <a:extLst>
              <a:ext uri="{FF2B5EF4-FFF2-40B4-BE49-F238E27FC236}">
                <a16:creationId xmlns:a16="http://schemas.microsoft.com/office/drawing/2014/main" id="{6CBDAA84-FA06-AAA5-D17A-088EEE019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" t="-2415" r="-403" b="2113"/>
          <a:stretch>
            <a:fillRect/>
          </a:stretch>
        </p:blipFill>
        <p:spPr>
          <a:xfrm>
            <a:off x="6402566" y="674717"/>
            <a:ext cx="5610137" cy="3784188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4193D27-0DF9-4485-90D7-D8E69A3F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7EF5A4DD-17B0-415A-8F3A-0DEE3FF8F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AA73B4A-2570-4D18-9566-12E68828C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26D75EE5-57FF-4D1E-B105-A6036B0F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913828F-06C6-4172-B0DE-BAB012020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CB2A3A6-962C-4D7A-8272-EDEDD881F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0B4048A3-D4C4-462E-9D01-B1E1A2834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0024992-3820-435E-AF30-7DF0C7EF4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BFBFBD-0C75-EDD0-2A72-06FEE2505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Player Engagement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DE4005C7-AACD-99F1-3E0A-F14746478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04" y="952523"/>
            <a:ext cx="5654406" cy="3477459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5F803412-0E5F-4A63-B61F-CB1ACE3F9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aph of green lines&#10;&#10;AI-generated content may be incorrect.">
            <a:extLst>
              <a:ext uri="{FF2B5EF4-FFF2-40B4-BE49-F238E27FC236}">
                <a16:creationId xmlns:a16="http://schemas.microsoft.com/office/drawing/2014/main" id="{36BAC1A5-98D2-52AE-B2B6-A7E82C40B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7" y="900211"/>
            <a:ext cx="5639563" cy="3496529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116CEEC1-68B3-4EA2-9B0C-3DFD5D431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69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38CA78E7-359D-40DC-AFAB-8287268FC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ECA9D09-8011-4ADA-AC83-425AD46E8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2A25E9B-15F8-4123-8275-812AD89E2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1F9037C3-85A3-4BCB-88A2-ADB8F64D2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01B2B-6F1B-41FB-DE22-03CBA431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Accessibility Vs. Quality</a:t>
            </a:r>
          </a:p>
        </p:txBody>
      </p:sp>
      <p:pic>
        <p:nvPicPr>
          <p:cNvPr id="6" name="Picture 5" descr="A pie chart with text&#10;&#10;AI-generated content may be incorrect.">
            <a:extLst>
              <a:ext uri="{FF2B5EF4-FFF2-40B4-BE49-F238E27FC236}">
                <a16:creationId xmlns:a16="http://schemas.microsoft.com/office/drawing/2014/main" id="{6BBC085F-5E27-5AB9-068C-2E6A98F81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9" y="1259872"/>
            <a:ext cx="4162469" cy="2924134"/>
          </a:xfrm>
          <a:prstGeom prst="rect">
            <a:avLst/>
          </a:prstGeom>
        </p:spPr>
      </p:pic>
      <p:pic>
        <p:nvPicPr>
          <p:cNvPr id="5" name="Picture 4" descr="A pie chart with text&#10;&#10;AI-generated content may be incorrect.">
            <a:extLst>
              <a:ext uri="{FF2B5EF4-FFF2-40B4-BE49-F238E27FC236}">
                <a16:creationId xmlns:a16="http://schemas.microsoft.com/office/drawing/2014/main" id="{4813C865-E0B6-8A04-412E-6A08AE3CC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183" y="1262550"/>
            <a:ext cx="4162470" cy="2830479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B69980A3-C206-42F5-BF92-5E9FB6E9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een circle with a few green circles&#10;&#10;AI-generated content may be incorrect.">
            <a:extLst>
              <a:ext uri="{FF2B5EF4-FFF2-40B4-BE49-F238E27FC236}">
                <a16:creationId xmlns:a16="http://schemas.microsoft.com/office/drawing/2014/main" id="{9D910566-C8C7-EF7F-E85F-F4F26B784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973" y="1336688"/>
            <a:ext cx="4162471" cy="2549512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0B1AC6D6-1B75-4EA6-B60E-DBD2E3F4F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A9E7251-BA01-4FA8-B283-706FBA6CE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224CB75-6074-47E8-ABC3-6651B39FC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17E8644-19CA-4B48-8CF2-BE1FF144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18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D8A9447-DEFF-40A5-8673-B7A365C3F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8D4F272B-6D0C-B204-ED60-C227323D6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1" y="1246494"/>
            <a:ext cx="7405035" cy="462814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90C21F9-FD6D-4457-B130-1A531F242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C710-031F-144E-A856-F84D2023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Price Difference Between Genres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F6EF4B-2F40-485B-9F36-084731486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705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">
      <a:dk1>
        <a:srgbClr val="0E161C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1">
      <a:majorFont>
        <a:latin typeface="Century Gothic (headings)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7B46D1531F8F42977D583A032CD3EA" ma:contentTypeVersion="5" ma:contentTypeDescription="Create a new document." ma:contentTypeScope="" ma:versionID="0100d5fe697b95801dc7860dd23e91e9">
  <xsd:schema xmlns:xsd="http://www.w3.org/2001/XMLSchema" xmlns:xs="http://www.w3.org/2001/XMLSchema" xmlns:p="http://schemas.microsoft.com/office/2006/metadata/properties" xmlns:ns3="76a50afd-d605-43b9-826c-86fac7b7e8fc" targetNamespace="http://schemas.microsoft.com/office/2006/metadata/properties" ma:root="true" ma:fieldsID="9fffa0f08b70fa56a542159b4381142f" ns3:_="">
    <xsd:import namespace="76a50afd-d605-43b9-826c-86fac7b7e8f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a50afd-d605-43b9-826c-86fac7b7e8f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6a50afd-d605-43b9-826c-86fac7b7e8fc" xsi:nil="true"/>
  </documentManagement>
</p:properties>
</file>

<file path=customXml/itemProps1.xml><?xml version="1.0" encoding="utf-8"?>
<ds:datastoreItem xmlns:ds="http://schemas.openxmlformats.org/officeDocument/2006/customXml" ds:itemID="{BA751F47-53B8-4A76-B3F8-14F097BD6C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a50afd-d605-43b9-826c-86fac7b7e8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70DB8E-50D7-4FFC-9C30-BED8063C63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B41100-D90E-4BD1-991C-9D39B0B3F4E6}">
  <ds:schemaRefs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76a50afd-d605-43b9-826c-86fac7b7e8fc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172</TotalTime>
  <Words>686</Words>
  <Application>Microsoft Office PowerPoint</Application>
  <PresentationFormat>Widescreen</PresentationFormat>
  <Paragraphs>54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Calibri</vt:lpstr>
      <vt:lpstr>Century Gothic (headings)</vt:lpstr>
      <vt:lpstr>Retrospect</vt:lpstr>
      <vt:lpstr>Marketing on Steam</vt:lpstr>
      <vt:lpstr>Purpose</vt:lpstr>
      <vt:lpstr>Measures and Assumptions</vt:lpstr>
      <vt:lpstr>3 Main Questions</vt:lpstr>
      <vt:lpstr>However,  most popular = Action</vt:lpstr>
      <vt:lpstr>Steam’s Market Climate</vt:lpstr>
      <vt:lpstr>Player Engagement</vt:lpstr>
      <vt:lpstr>Accessibility Vs. Quality</vt:lpstr>
      <vt:lpstr>Price Difference Between Genres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Carlini, Katelyn</dc:creator>
  <cp:lastModifiedBy>Katelyn C</cp:lastModifiedBy>
  <cp:revision>2</cp:revision>
  <dcterms:created xsi:type="dcterms:W3CDTF">2025-11-15T04:14:22Z</dcterms:created>
  <dcterms:modified xsi:type="dcterms:W3CDTF">2025-11-16T07:44:51Z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0x010100867B46D1531F8F42977D583A032CD3EA</vt:lpwstr>
  </property>
</Properties>
</file>